
<file path=[Content_Types].xml><?xml version="1.0" encoding="utf-8"?>
<Types xmlns="http://schemas.openxmlformats.org/package/2006/content-types">
  <Default Extension="emf" ContentType="image/x-emf"/>
  <Default Extension="jfif" ContentType="image/jpeg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4.xml" ContentType="application/vnd.openxmlformats-officedocument.theme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theme/theme5.xml" ContentType="application/vnd.openxmlformats-officedocument.theme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media/image6.jpg" ContentType="image/jpeg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media/image23.jpg" ContentType="image/jpeg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media/image26.jpg" ContentType="image/jpeg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media/image27.jpg" ContentType="image/jpeg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media/image30.jpg" ContentType="image/jpeg"/>
  <Override PartName="/ppt/media/image32.jpg" ContentType="image/jpeg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6" r:id="rId2"/>
    <p:sldMasterId id="2147483683" r:id="rId3"/>
    <p:sldMasterId id="2147483700" r:id="rId4"/>
    <p:sldMasterId id="2147483717" r:id="rId5"/>
    <p:sldMasterId id="2147483734" r:id="rId6"/>
  </p:sldMasterIdLst>
  <p:notesMasterIdLst>
    <p:notesMasterId r:id="rId27"/>
  </p:notesMasterIdLst>
  <p:sldIdLst>
    <p:sldId id="256" r:id="rId7"/>
    <p:sldId id="261" r:id="rId8"/>
    <p:sldId id="262" r:id="rId9"/>
    <p:sldId id="263" r:id="rId10"/>
    <p:sldId id="257" r:id="rId11"/>
    <p:sldId id="264" r:id="rId12"/>
    <p:sldId id="265" r:id="rId13"/>
    <p:sldId id="266" r:id="rId14"/>
    <p:sldId id="267" r:id="rId15"/>
    <p:sldId id="259" r:id="rId16"/>
    <p:sldId id="260" r:id="rId17"/>
    <p:sldId id="268" r:id="rId18"/>
    <p:sldId id="269" r:id="rId19"/>
    <p:sldId id="270" r:id="rId20"/>
    <p:sldId id="258" r:id="rId21"/>
    <p:sldId id="271" r:id="rId22"/>
    <p:sldId id="272" r:id="rId23"/>
    <p:sldId id="273" r:id="rId24"/>
    <p:sldId id="274" r:id="rId25"/>
    <p:sldId id="275" r:id="rId26"/>
  </p:sldIdLst>
  <p:sldSz cx="20104100" cy="11309350"/>
  <p:notesSz cx="20104100" cy="1130935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38" d="100"/>
          <a:sy n="38" d="100"/>
        </p:scale>
        <p:origin x="807" y="5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5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presProps" Target="presProp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t-IT" dirty="0"/>
              <a:t>Flussi in Entrata</a:t>
            </a:r>
          </a:p>
          <a:p>
            <a:pPr>
              <a:defRPr/>
            </a:pPr>
            <a:r>
              <a:rPr lang="it-IT" dirty="0"/>
              <a:t> 2019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view3D>
      <c:rotX val="5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Foglio1!$B$1</c:f>
              <c:strCache>
                <c:ptCount val="1"/>
                <c:pt idx="0">
                  <c:v>Colonna1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2-7375-4290-B895-4A3A39F51D3E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3-885E-416F-AEAB-6238A0638528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5-885E-416F-AEAB-6238A0638528}"/>
              </c:ext>
            </c:extLst>
          </c:dPt>
          <c:dLbls>
            <c:spPr>
              <a:pattFill prst="pct75">
                <a:fgClr>
                  <a:prstClr val="black">
                    <a:lumMod val="75000"/>
                    <a:lumOff val="25000"/>
                  </a:prstClr>
                </a:fgClr>
                <a:bgClr>
                  <a:prstClr val="black">
                    <a:lumMod val="65000"/>
                    <a:lumOff val="35000"/>
                  </a:prst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33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Foglio1!$A$2:$A$4</c:f>
              <c:strCache>
                <c:ptCount val="3"/>
                <c:pt idx="0">
                  <c:v>Ricavi per prestazione/Vendita Prodotti</c:v>
                </c:pt>
                <c:pt idx="1">
                  <c:v>Grant(Progetti Europei di sostegno all'innovazione e al R&amp;D)</c:v>
                </c:pt>
                <c:pt idx="2">
                  <c:v>Aumenti di capitale/Investimenti di soggetti terzi</c:v>
                </c:pt>
              </c:strCache>
            </c:strRef>
          </c:cat>
          <c:val>
            <c:numRef>
              <c:f>Foglio1!$B$2:$B$4</c:f>
              <c:numCache>
                <c:formatCode>0%</c:formatCode>
                <c:ptCount val="3"/>
                <c:pt idx="0">
                  <c:v>0.7</c:v>
                </c:pt>
                <c:pt idx="1">
                  <c:v>0.1</c:v>
                </c:pt>
                <c:pt idx="2">
                  <c:v>0.2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375-4290-B895-4A3A39F51D3E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r"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t-IT" dirty="0"/>
              <a:t>Flussi in Uscita</a:t>
            </a:r>
          </a:p>
          <a:p>
            <a:pPr>
              <a:defRPr/>
            </a:pPr>
            <a:r>
              <a:rPr lang="it-IT" dirty="0"/>
              <a:t> 2019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view3D>
      <c:rotX val="5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Foglio1!$B$1</c:f>
              <c:strCache>
                <c:ptCount val="1"/>
                <c:pt idx="0">
                  <c:v>Colonna1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1-6562-4BE9-AD6D-E13F1A606969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3-6562-4BE9-AD6D-E13F1A606969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5-6562-4BE9-AD6D-E13F1A606969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7-8EEB-4BE6-960A-F028A2CEF541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9-8EEB-4BE6-960A-F028A2CEF541}"/>
              </c:ext>
            </c:extLst>
          </c:dPt>
          <c:dLbls>
            <c:spPr>
              <a:pattFill prst="pct75">
                <a:fgClr>
                  <a:prstClr val="black">
                    <a:lumMod val="75000"/>
                    <a:lumOff val="25000"/>
                  </a:prstClr>
                </a:fgClr>
                <a:bgClr>
                  <a:prstClr val="black">
                    <a:lumMod val="65000"/>
                    <a:lumOff val="35000"/>
                  </a:prst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33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Foglio1!$A$2:$A$6</c:f>
              <c:strCache>
                <c:ptCount val="5"/>
                <c:pt idx="0">
                  <c:v>Personale</c:v>
                </c:pt>
                <c:pt idx="1">
                  <c:v>Costi di Locazione</c:v>
                </c:pt>
                <c:pt idx="2">
                  <c:v>Componenti Elettroniche</c:v>
                </c:pt>
                <c:pt idx="3">
                  <c:v>Ricerca e Sviluppo</c:v>
                </c:pt>
                <c:pt idx="4">
                  <c:v>Licenze Software</c:v>
                </c:pt>
              </c:strCache>
            </c:strRef>
          </c:cat>
          <c:val>
            <c:numRef>
              <c:f>Foglio1!$B$2:$B$6</c:f>
              <c:numCache>
                <c:formatCode>0%</c:formatCode>
                <c:ptCount val="5"/>
                <c:pt idx="0">
                  <c:v>0.2</c:v>
                </c:pt>
                <c:pt idx="1">
                  <c:v>0.1</c:v>
                </c:pt>
                <c:pt idx="2">
                  <c:v>0.2</c:v>
                </c:pt>
                <c:pt idx="3">
                  <c:v>0.45</c:v>
                </c:pt>
                <c:pt idx="4">
                  <c:v>0.05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6562-4BE9-AD6D-E13F1A606969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r"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64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64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7CCFC09-17E9-4F3C-B486-AA0715BDFE53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F860C011-016E-40DD-B39B-1DF573992CCA}">
      <dgm:prSet phldrT="[Testo]"/>
      <dgm:spPr>
        <a:solidFill>
          <a:srgbClr val="92D050"/>
        </a:solidFill>
        <a:ln>
          <a:solidFill>
            <a:srgbClr val="92D050"/>
          </a:solidFill>
        </a:ln>
      </dgm:spPr>
      <dgm:t>
        <a:bodyPr/>
        <a:lstStyle/>
        <a:p>
          <a:endParaRPr lang="it-IT" dirty="0"/>
        </a:p>
      </dgm:t>
    </dgm:pt>
    <dgm:pt modelId="{3B928422-F5A9-4917-A206-79077E2C4CA8}" type="parTrans" cxnId="{FB830125-CBF3-45C4-9C12-0E438C335A3F}">
      <dgm:prSet/>
      <dgm:spPr/>
      <dgm:t>
        <a:bodyPr/>
        <a:lstStyle/>
        <a:p>
          <a:endParaRPr lang="it-IT"/>
        </a:p>
      </dgm:t>
    </dgm:pt>
    <dgm:pt modelId="{2DF96CC6-ED41-4487-B59D-50282CADA64F}" type="sibTrans" cxnId="{FB830125-CBF3-45C4-9C12-0E438C335A3F}">
      <dgm:prSet/>
      <dgm:spPr/>
      <dgm:t>
        <a:bodyPr/>
        <a:lstStyle/>
        <a:p>
          <a:endParaRPr lang="it-IT"/>
        </a:p>
      </dgm:t>
    </dgm:pt>
    <dgm:pt modelId="{3F6D130E-CF49-4E9C-A7B5-DC27C0211E42}">
      <dgm:prSet phldrT="[Testo]"/>
      <dgm:spPr>
        <a:solidFill>
          <a:schemeClr val="bg1"/>
        </a:solidFill>
        <a:ln>
          <a:solidFill>
            <a:srgbClr val="92D050"/>
          </a:solidFill>
        </a:ln>
      </dgm:spPr>
      <dgm:t>
        <a:bodyPr/>
        <a:lstStyle/>
        <a:p>
          <a:endParaRPr lang="it-IT" dirty="0"/>
        </a:p>
      </dgm:t>
    </dgm:pt>
    <dgm:pt modelId="{A96FFE45-3FBA-4805-9766-04B22256EC8E}" type="parTrans" cxnId="{C2B96F0C-7565-43F2-8693-688D806167D4}">
      <dgm:prSet/>
      <dgm:spPr/>
      <dgm:t>
        <a:bodyPr/>
        <a:lstStyle/>
        <a:p>
          <a:endParaRPr lang="it-IT"/>
        </a:p>
      </dgm:t>
    </dgm:pt>
    <dgm:pt modelId="{C10FC478-299E-468D-ACA2-D3EBB43EA9DC}" type="sibTrans" cxnId="{C2B96F0C-7565-43F2-8693-688D806167D4}">
      <dgm:prSet/>
      <dgm:spPr/>
      <dgm:t>
        <a:bodyPr/>
        <a:lstStyle/>
        <a:p>
          <a:endParaRPr lang="it-IT"/>
        </a:p>
      </dgm:t>
    </dgm:pt>
    <dgm:pt modelId="{54FAE55F-3D5E-4D40-B3D6-5CC11790E29D}">
      <dgm:prSet phldrT="[Testo]"/>
      <dgm:spPr>
        <a:solidFill>
          <a:schemeClr val="bg1"/>
        </a:solidFill>
        <a:ln>
          <a:solidFill>
            <a:srgbClr val="92D050"/>
          </a:solidFill>
        </a:ln>
      </dgm:spPr>
      <dgm:t>
        <a:bodyPr/>
        <a:lstStyle/>
        <a:p>
          <a:endParaRPr lang="it-IT"/>
        </a:p>
      </dgm:t>
    </dgm:pt>
    <dgm:pt modelId="{9F18B0C6-3BBF-4B9D-BDF2-E3DE025C3CE8}" type="parTrans" cxnId="{0E35C12F-C045-4683-A438-42CCF5BFCD27}">
      <dgm:prSet/>
      <dgm:spPr/>
      <dgm:t>
        <a:bodyPr/>
        <a:lstStyle/>
        <a:p>
          <a:endParaRPr lang="it-IT"/>
        </a:p>
      </dgm:t>
    </dgm:pt>
    <dgm:pt modelId="{4756F9EF-643B-46FA-8A5F-2FC3F3ECB6CF}" type="sibTrans" cxnId="{0E35C12F-C045-4683-A438-42CCF5BFCD27}">
      <dgm:prSet/>
      <dgm:spPr/>
      <dgm:t>
        <a:bodyPr/>
        <a:lstStyle/>
        <a:p>
          <a:endParaRPr lang="it-IT"/>
        </a:p>
      </dgm:t>
    </dgm:pt>
    <dgm:pt modelId="{D2B5F6E3-0552-4549-9359-27C1D6CD26F3}">
      <dgm:prSet phldrT="[Testo]"/>
      <dgm:spPr>
        <a:solidFill>
          <a:schemeClr val="bg1"/>
        </a:solidFill>
        <a:ln>
          <a:solidFill>
            <a:srgbClr val="92D050"/>
          </a:solidFill>
        </a:ln>
      </dgm:spPr>
      <dgm:t>
        <a:bodyPr/>
        <a:lstStyle/>
        <a:p>
          <a:endParaRPr lang="it-IT"/>
        </a:p>
      </dgm:t>
    </dgm:pt>
    <dgm:pt modelId="{1CA977CB-7E1F-47CE-92D8-B64271423386}" type="parTrans" cxnId="{12F828FF-DE0C-40D4-9D75-D8E4D422D8E1}">
      <dgm:prSet/>
      <dgm:spPr/>
      <dgm:t>
        <a:bodyPr/>
        <a:lstStyle/>
        <a:p>
          <a:endParaRPr lang="it-IT"/>
        </a:p>
      </dgm:t>
    </dgm:pt>
    <dgm:pt modelId="{D862A0F9-0B5C-441D-906A-3D6A9F62B4F1}" type="sibTrans" cxnId="{12F828FF-DE0C-40D4-9D75-D8E4D422D8E1}">
      <dgm:prSet/>
      <dgm:spPr/>
      <dgm:t>
        <a:bodyPr/>
        <a:lstStyle/>
        <a:p>
          <a:endParaRPr lang="it-IT"/>
        </a:p>
      </dgm:t>
    </dgm:pt>
    <dgm:pt modelId="{F583DA32-346A-403D-890C-07CEF89B4CC1}">
      <dgm:prSet phldrT="[Testo]"/>
      <dgm:spPr>
        <a:solidFill>
          <a:schemeClr val="bg1"/>
        </a:solidFill>
        <a:ln w="19050">
          <a:solidFill>
            <a:srgbClr val="92D050"/>
          </a:solidFill>
        </a:ln>
      </dgm:spPr>
      <dgm:t>
        <a:bodyPr/>
        <a:lstStyle/>
        <a:p>
          <a:endParaRPr lang="it-IT"/>
        </a:p>
      </dgm:t>
    </dgm:pt>
    <dgm:pt modelId="{C0A6DF76-4E3B-4DA1-B2BC-D3F9A1068F5B}" type="parTrans" cxnId="{3370E9D7-D8D2-4B7E-9A8B-EEFE8646F3BE}">
      <dgm:prSet/>
      <dgm:spPr/>
      <dgm:t>
        <a:bodyPr/>
        <a:lstStyle/>
        <a:p>
          <a:endParaRPr lang="it-IT"/>
        </a:p>
      </dgm:t>
    </dgm:pt>
    <dgm:pt modelId="{1F5BF309-7E36-4F40-88F7-D64CA3DBD0C1}" type="sibTrans" cxnId="{3370E9D7-D8D2-4B7E-9A8B-EEFE8646F3BE}">
      <dgm:prSet/>
      <dgm:spPr/>
      <dgm:t>
        <a:bodyPr/>
        <a:lstStyle/>
        <a:p>
          <a:endParaRPr lang="it-IT"/>
        </a:p>
      </dgm:t>
    </dgm:pt>
    <dgm:pt modelId="{CE96C933-CE24-4901-809A-DD66F77B9098}" type="pres">
      <dgm:prSet presAssocID="{47CCFC09-17E9-4F3C-B486-AA0715BDFE53}" presName="Name0" presStyleCnt="0">
        <dgm:presLayoutVars>
          <dgm:dir/>
          <dgm:animLvl val="lvl"/>
          <dgm:resizeHandles val="exact"/>
        </dgm:presLayoutVars>
      </dgm:prSet>
      <dgm:spPr/>
    </dgm:pt>
    <dgm:pt modelId="{B12B70D6-EBE0-465D-99E7-AC65CC833D0F}" type="pres">
      <dgm:prSet presAssocID="{F860C011-016E-40DD-B39B-1DF573992CC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E58F3657-3A92-4054-8056-AE8394E986CA}" type="pres">
      <dgm:prSet presAssocID="{2DF96CC6-ED41-4487-B59D-50282CADA64F}" presName="parTxOnlySpace" presStyleCnt="0"/>
      <dgm:spPr/>
    </dgm:pt>
    <dgm:pt modelId="{3FE6A6A3-D7B1-463D-8765-AE08A9DB9A79}" type="pres">
      <dgm:prSet presAssocID="{54FAE55F-3D5E-4D40-B3D6-5CC11790E29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057E0E1B-0E52-41A3-9395-595169AFEC95}" type="pres">
      <dgm:prSet presAssocID="{4756F9EF-643B-46FA-8A5F-2FC3F3ECB6CF}" presName="parTxOnlySpace" presStyleCnt="0"/>
      <dgm:spPr/>
    </dgm:pt>
    <dgm:pt modelId="{7BADBD4C-9F2C-4A68-B968-8221111AA4AF}" type="pres">
      <dgm:prSet presAssocID="{D2B5F6E3-0552-4549-9359-27C1D6CD26F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C8618E54-F506-482E-874A-922F29700DF0}" type="pres">
      <dgm:prSet presAssocID="{D862A0F9-0B5C-441D-906A-3D6A9F62B4F1}" presName="parTxOnlySpace" presStyleCnt="0"/>
      <dgm:spPr/>
    </dgm:pt>
    <dgm:pt modelId="{E861A9B2-B35F-4F57-8647-7A4FA1840FA3}" type="pres">
      <dgm:prSet presAssocID="{F583DA32-346A-403D-890C-07CEF89B4CC1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EA3DCFDF-5378-44D8-A0DD-3C68AC96821B}" type="pres">
      <dgm:prSet presAssocID="{1F5BF309-7E36-4F40-88F7-D64CA3DBD0C1}" presName="parTxOnlySpace" presStyleCnt="0"/>
      <dgm:spPr/>
    </dgm:pt>
    <dgm:pt modelId="{1D237F01-7B2F-450F-B135-C7261AD1EA7E}" type="pres">
      <dgm:prSet presAssocID="{3F6D130E-CF49-4E9C-A7B5-DC27C0211E42}" presName="parTxOnly" presStyleLbl="node1" presStyleIdx="4" presStyleCnt="5" custLinFactX="152733" custLinFactNeighborX="200000" custLinFactNeighborY="-479">
        <dgm:presLayoutVars>
          <dgm:chMax val="0"/>
          <dgm:chPref val="0"/>
          <dgm:bulletEnabled val="1"/>
        </dgm:presLayoutVars>
      </dgm:prSet>
      <dgm:spPr/>
    </dgm:pt>
  </dgm:ptLst>
  <dgm:cxnLst>
    <dgm:cxn modelId="{C2B96F0C-7565-43F2-8693-688D806167D4}" srcId="{47CCFC09-17E9-4F3C-B486-AA0715BDFE53}" destId="{3F6D130E-CF49-4E9C-A7B5-DC27C0211E42}" srcOrd="4" destOrd="0" parTransId="{A96FFE45-3FBA-4805-9766-04B22256EC8E}" sibTransId="{C10FC478-299E-468D-ACA2-D3EBB43EA9DC}"/>
    <dgm:cxn modelId="{2F700714-1D3F-4ECE-9658-E86E155B388C}" type="presOf" srcId="{3F6D130E-CF49-4E9C-A7B5-DC27C0211E42}" destId="{1D237F01-7B2F-450F-B135-C7261AD1EA7E}" srcOrd="0" destOrd="0" presId="urn:microsoft.com/office/officeart/2005/8/layout/chevron1"/>
    <dgm:cxn modelId="{FB830125-CBF3-45C4-9C12-0E438C335A3F}" srcId="{47CCFC09-17E9-4F3C-B486-AA0715BDFE53}" destId="{F860C011-016E-40DD-B39B-1DF573992CCA}" srcOrd="0" destOrd="0" parTransId="{3B928422-F5A9-4917-A206-79077E2C4CA8}" sibTransId="{2DF96CC6-ED41-4487-B59D-50282CADA64F}"/>
    <dgm:cxn modelId="{0E35C12F-C045-4683-A438-42CCF5BFCD27}" srcId="{47CCFC09-17E9-4F3C-B486-AA0715BDFE53}" destId="{54FAE55F-3D5E-4D40-B3D6-5CC11790E29D}" srcOrd="1" destOrd="0" parTransId="{9F18B0C6-3BBF-4B9D-BDF2-E3DE025C3CE8}" sibTransId="{4756F9EF-643B-46FA-8A5F-2FC3F3ECB6CF}"/>
    <dgm:cxn modelId="{8FFC5D5D-9746-4D0D-B542-AD0D1B3FFB42}" type="presOf" srcId="{54FAE55F-3D5E-4D40-B3D6-5CC11790E29D}" destId="{3FE6A6A3-D7B1-463D-8765-AE08A9DB9A79}" srcOrd="0" destOrd="0" presId="urn:microsoft.com/office/officeart/2005/8/layout/chevron1"/>
    <dgm:cxn modelId="{14663863-4FC4-485D-BE39-4D0D54385666}" type="presOf" srcId="{F583DA32-346A-403D-890C-07CEF89B4CC1}" destId="{E861A9B2-B35F-4F57-8647-7A4FA1840FA3}" srcOrd="0" destOrd="0" presId="urn:microsoft.com/office/officeart/2005/8/layout/chevron1"/>
    <dgm:cxn modelId="{9A820E7E-C53A-40D2-90BB-9B5D93923E6E}" type="presOf" srcId="{D2B5F6E3-0552-4549-9359-27C1D6CD26F3}" destId="{7BADBD4C-9F2C-4A68-B968-8221111AA4AF}" srcOrd="0" destOrd="0" presId="urn:microsoft.com/office/officeart/2005/8/layout/chevron1"/>
    <dgm:cxn modelId="{C666588B-484B-4E9F-952C-0304811B8061}" type="presOf" srcId="{47CCFC09-17E9-4F3C-B486-AA0715BDFE53}" destId="{CE96C933-CE24-4901-809A-DD66F77B9098}" srcOrd="0" destOrd="0" presId="urn:microsoft.com/office/officeart/2005/8/layout/chevron1"/>
    <dgm:cxn modelId="{1BA17197-4EA0-49EE-B34C-86FFAA115A85}" type="presOf" srcId="{F860C011-016E-40DD-B39B-1DF573992CCA}" destId="{B12B70D6-EBE0-465D-99E7-AC65CC833D0F}" srcOrd="0" destOrd="0" presId="urn:microsoft.com/office/officeart/2005/8/layout/chevron1"/>
    <dgm:cxn modelId="{3370E9D7-D8D2-4B7E-9A8B-EEFE8646F3BE}" srcId="{47CCFC09-17E9-4F3C-B486-AA0715BDFE53}" destId="{F583DA32-346A-403D-890C-07CEF89B4CC1}" srcOrd="3" destOrd="0" parTransId="{C0A6DF76-4E3B-4DA1-B2BC-D3F9A1068F5B}" sibTransId="{1F5BF309-7E36-4F40-88F7-D64CA3DBD0C1}"/>
    <dgm:cxn modelId="{12F828FF-DE0C-40D4-9D75-D8E4D422D8E1}" srcId="{47CCFC09-17E9-4F3C-B486-AA0715BDFE53}" destId="{D2B5F6E3-0552-4549-9359-27C1D6CD26F3}" srcOrd="2" destOrd="0" parTransId="{1CA977CB-7E1F-47CE-92D8-B64271423386}" sibTransId="{D862A0F9-0B5C-441D-906A-3D6A9F62B4F1}"/>
    <dgm:cxn modelId="{154D9A77-4F77-47D6-B0EB-28844CA372B7}" type="presParOf" srcId="{CE96C933-CE24-4901-809A-DD66F77B9098}" destId="{B12B70D6-EBE0-465D-99E7-AC65CC833D0F}" srcOrd="0" destOrd="0" presId="urn:microsoft.com/office/officeart/2005/8/layout/chevron1"/>
    <dgm:cxn modelId="{7F6AD5D0-BE60-4AA4-8F20-93557C75D7CC}" type="presParOf" srcId="{CE96C933-CE24-4901-809A-DD66F77B9098}" destId="{E58F3657-3A92-4054-8056-AE8394E986CA}" srcOrd="1" destOrd="0" presId="urn:microsoft.com/office/officeart/2005/8/layout/chevron1"/>
    <dgm:cxn modelId="{67A28ED8-0510-4CB2-B86B-6AD8311B70BF}" type="presParOf" srcId="{CE96C933-CE24-4901-809A-DD66F77B9098}" destId="{3FE6A6A3-D7B1-463D-8765-AE08A9DB9A79}" srcOrd="2" destOrd="0" presId="urn:microsoft.com/office/officeart/2005/8/layout/chevron1"/>
    <dgm:cxn modelId="{DC7F97EA-E449-4999-93B2-A0FCBD614236}" type="presParOf" srcId="{CE96C933-CE24-4901-809A-DD66F77B9098}" destId="{057E0E1B-0E52-41A3-9395-595169AFEC95}" srcOrd="3" destOrd="0" presId="urn:microsoft.com/office/officeart/2005/8/layout/chevron1"/>
    <dgm:cxn modelId="{4356C1C5-9164-4C43-BA4A-F45B49CBABB6}" type="presParOf" srcId="{CE96C933-CE24-4901-809A-DD66F77B9098}" destId="{7BADBD4C-9F2C-4A68-B968-8221111AA4AF}" srcOrd="4" destOrd="0" presId="urn:microsoft.com/office/officeart/2005/8/layout/chevron1"/>
    <dgm:cxn modelId="{CE47FE7C-910F-49F6-887B-7CF36447A7D5}" type="presParOf" srcId="{CE96C933-CE24-4901-809A-DD66F77B9098}" destId="{C8618E54-F506-482E-874A-922F29700DF0}" srcOrd="5" destOrd="0" presId="urn:microsoft.com/office/officeart/2005/8/layout/chevron1"/>
    <dgm:cxn modelId="{6FCF1C66-D94A-4FED-B095-E4AD4917F691}" type="presParOf" srcId="{CE96C933-CE24-4901-809A-DD66F77B9098}" destId="{E861A9B2-B35F-4F57-8647-7A4FA1840FA3}" srcOrd="6" destOrd="0" presId="urn:microsoft.com/office/officeart/2005/8/layout/chevron1"/>
    <dgm:cxn modelId="{CA19A5D6-00CA-485A-BE76-AFC1072D0F35}" type="presParOf" srcId="{CE96C933-CE24-4901-809A-DD66F77B9098}" destId="{EA3DCFDF-5378-44D8-A0DD-3C68AC96821B}" srcOrd="7" destOrd="0" presId="urn:microsoft.com/office/officeart/2005/8/layout/chevron1"/>
    <dgm:cxn modelId="{19B00566-740A-44C1-A3F7-30962EC1EAF6}" type="presParOf" srcId="{CE96C933-CE24-4901-809A-DD66F77B9098}" destId="{1D237F01-7B2F-450F-B135-C7261AD1EA7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47CCFC09-17E9-4F3C-B486-AA0715BDFE53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F860C011-016E-40DD-B39B-1DF573992CCA}">
      <dgm:prSet phldrT="[Testo]"/>
      <dgm:spPr>
        <a:solidFill>
          <a:schemeClr val="bg1"/>
        </a:solidFill>
        <a:ln>
          <a:solidFill>
            <a:schemeClr val="accent1"/>
          </a:solidFill>
        </a:ln>
      </dgm:spPr>
      <dgm:t>
        <a:bodyPr/>
        <a:lstStyle/>
        <a:p>
          <a:endParaRPr lang="it-IT" dirty="0"/>
        </a:p>
      </dgm:t>
    </dgm:pt>
    <dgm:pt modelId="{3B928422-F5A9-4917-A206-79077E2C4CA8}" type="parTrans" cxnId="{FB830125-CBF3-45C4-9C12-0E438C335A3F}">
      <dgm:prSet/>
      <dgm:spPr/>
      <dgm:t>
        <a:bodyPr/>
        <a:lstStyle/>
        <a:p>
          <a:endParaRPr lang="it-IT"/>
        </a:p>
      </dgm:t>
    </dgm:pt>
    <dgm:pt modelId="{2DF96CC6-ED41-4487-B59D-50282CADA64F}" type="sibTrans" cxnId="{FB830125-CBF3-45C4-9C12-0E438C335A3F}">
      <dgm:prSet/>
      <dgm:spPr/>
      <dgm:t>
        <a:bodyPr/>
        <a:lstStyle/>
        <a:p>
          <a:endParaRPr lang="it-IT"/>
        </a:p>
      </dgm:t>
    </dgm:pt>
    <dgm:pt modelId="{3F6D130E-CF49-4E9C-A7B5-DC27C0211E42}">
      <dgm:prSet phldrT="[Testo]"/>
      <dgm:spPr>
        <a:solidFill>
          <a:schemeClr val="bg1"/>
        </a:solidFill>
        <a:ln>
          <a:solidFill>
            <a:schemeClr val="accent1"/>
          </a:solidFill>
        </a:ln>
      </dgm:spPr>
      <dgm:t>
        <a:bodyPr/>
        <a:lstStyle/>
        <a:p>
          <a:endParaRPr lang="it-IT" dirty="0"/>
        </a:p>
      </dgm:t>
    </dgm:pt>
    <dgm:pt modelId="{A96FFE45-3FBA-4805-9766-04B22256EC8E}" type="parTrans" cxnId="{C2B96F0C-7565-43F2-8693-688D806167D4}">
      <dgm:prSet/>
      <dgm:spPr/>
      <dgm:t>
        <a:bodyPr/>
        <a:lstStyle/>
        <a:p>
          <a:endParaRPr lang="it-IT"/>
        </a:p>
      </dgm:t>
    </dgm:pt>
    <dgm:pt modelId="{C10FC478-299E-468D-ACA2-D3EBB43EA9DC}" type="sibTrans" cxnId="{C2B96F0C-7565-43F2-8693-688D806167D4}">
      <dgm:prSet/>
      <dgm:spPr/>
      <dgm:t>
        <a:bodyPr/>
        <a:lstStyle/>
        <a:p>
          <a:endParaRPr lang="it-IT"/>
        </a:p>
      </dgm:t>
    </dgm:pt>
    <dgm:pt modelId="{54FAE55F-3D5E-4D40-B3D6-5CC11790E29D}">
      <dgm:prSet phldrT="[Testo]"/>
      <dgm:spPr>
        <a:ln>
          <a:solidFill>
            <a:schemeClr val="accent1"/>
          </a:solidFill>
        </a:ln>
      </dgm:spPr>
      <dgm:t>
        <a:bodyPr/>
        <a:lstStyle/>
        <a:p>
          <a:endParaRPr lang="it-IT"/>
        </a:p>
      </dgm:t>
    </dgm:pt>
    <dgm:pt modelId="{9F18B0C6-3BBF-4B9D-BDF2-E3DE025C3CE8}" type="parTrans" cxnId="{0E35C12F-C045-4683-A438-42CCF5BFCD27}">
      <dgm:prSet/>
      <dgm:spPr/>
      <dgm:t>
        <a:bodyPr/>
        <a:lstStyle/>
        <a:p>
          <a:endParaRPr lang="it-IT"/>
        </a:p>
      </dgm:t>
    </dgm:pt>
    <dgm:pt modelId="{4756F9EF-643B-46FA-8A5F-2FC3F3ECB6CF}" type="sibTrans" cxnId="{0E35C12F-C045-4683-A438-42CCF5BFCD27}">
      <dgm:prSet/>
      <dgm:spPr/>
      <dgm:t>
        <a:bodyPr/>
        <a:lstStyle/>
        <a:p>
          <a:endParaRPr lang="it-IT"/>
        </a:p>
      </dgm:t>
    </dgm:pt>
    <dgm:pt modelId="{D2B5F6E3-0552-4549-9359-27C1D6CD26F3}">
      <dgm:prSet phldrT="[Testo]"/>
      <dgm:spPr>
        <a:solidFill>
          <a:schemeClr val="bg1"/>
        </a:solidFill>
        <a:ln>
          <a:solidFill>
            <a:schemeClr val="accent1"/>
          </a:solidFill>
        </a:ln>
      </dgm:spPr>
      <dgm:t>
        <a:bodyPr/>
        <a:lstStyle/>
        <a:p>
          <a:endParaRPr lang="it-IT"/>
        </a:p>
      </dgm:t>
    </dgm:pt>
    <dgm:pt modelId="{1CA977CB-7E1F-47CE-92D8-B64271423386}" type="parTrans" cxnId="{12F828FF-DE0C-40D4-9D75-D8E4D422D8E1}">
      <dgm:prSet/>
      <dgm:spPr/>
      <dgm:t>
        <a:bodyPr/>
        <a:lstStyle/>
        <a:p>
          <a:endParaRPr lang="it-IT"/>
        </a:p>
      </dgm:t>
    </dgm:pt>
    <dgm:pt modelId="{D862A0F9-0B5C-441D-906A-3D6A9F62B4F1}" type="sibTrans" cxnId="{12F828FF-DE0C-40D4-9D75-D8E4D422D8E1}">
      <dgm:prSet/>
      <dgm:spPr/>
      <dgm:t>
        <a:bodyPr/>
        <a:lstStyle/>
        <a:p>
          <a:endParaRPr lang="it-IT"/>
        </a:p>
      </dgm:t>
    </dgm:pt>
    <dgm:pt modelId="{F583DA32-346A-403D-890C-07CEF89B4CC1}">
      <dgm:prSet phldrT="[Testo]"/>
      <dgm:spPr>
        <a:solidFill>
          <a:schemeClr val="bg1"/>
        </a:solidFill>
        <a:ln w="19050">
          <a:solidFill>
            <a:schemeClr val="accent1"/>
          </a:solidFill>
        </a:ln>
      </dgm:spPr>
      <dgm:t>
        <a:bodyPr/>
        <a:lstStyle/>
        <a:p>
          <a:endParaRPr lang="it-IT"/>
        </a:p>
      </dgm:t>
    </dgm:pt>
    <dgm:pt modelId="{C0A6DF76-4E3B-4DA1-B2BC-D3F9A1068F5B}" type="parTrans" cxnId="{3370E9D7-D8D2-4B7E-9A8B-EEFE8646F3BE}">
      <dgm:prSet/>
      <dgm:spPr/>
      <dgm:t>
        <a:bodyPr/>
        <a:lstStyle/>
        <a:p>
          <a:endParaRPr lang="it-IT"/>
        </a:p>
      </dgm:t>
    </dgm:pt>
    <dgm:pt modelId="{1F5BF309-7E36-4F40-88F7-D64CA3DBD0C1}" type="sibTrans" cxnId="{3370E9D7-D8D2-4B7E-9A8B-EEFE8646F3BE}">
      <dgm:prSet/>
      <dgm:spPr/>
      <dgm:t>
        <a:bodyPr/>
        <a:lstStyle/>
        <a:p>
          <a:endParaRPr lang="it-IT"/>
        </a:p>
      </dgm:t>
    </dgm:pt>
    <dgm:pt modelId="{CE96C933-CE24-4901-809A-DD66F77B9098}" type="pres">
      <dgm:prSet presAssocID="{47CCFC09-17E9-4F3C-B486-AA0715BDFE53}" presName="Name0" presStyleCnt="0">
        <dgm:presLayoutVars>
          <dgm:dir/>
          <dgm:animLvl val="lvl"/>
          <dgm:resizeHandles val="exact"/>
        </dgm:presLayoutVars>
      </dgm:prSet>
      <dgm:spPr/>
    </dgm:pt>
    <dgm:pt modelId="{B12B70D6-EBE0-465D-99E7-AC65CC833D0F}" type="pres">
      <dgm:prSet presAssocID="{F860C011-016E-40DD-B39B-1DF573992CC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E58F3657-3A92-4054-8056-AE8394E986CA}" type="pres">
      <dgm:prSet presAssocID="{2DF96CC6-ED41-4487-B59D-50282CADA64F}" presName="parTxOnlySpace" presStyleCnt="0"/>
      <dgm:spPr/>
    </dgm:pt>
    <dgm:pt modelId="{3FE6A6A3-D7B1-463D-8765-AE08A9DB9A79}" type="pres">
      <dgm:prSet presAssocID="{54FAE55F-3D5E-4D40-B3D6-5CC11790E29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057E0E1B-0E52-41A3-9395-595169AFEC95}" type="pres">
      <dgm:prSet presAssocID="{4756F9EF-643B-46FA-8A5F-2FC3F3ECB6CF}" presName="parTxOnlySpace" presStyleCnt="0"/>
      <dgm:spPr/>
    </dgm:pt>
    <dgm:pt modelId="{7BADBD4C-9F2C-4A68-B968-8221111AA4AF}" type="pres">
      <dgm:prSet presAssocID="{D2B5F6E3-0552-4549-9359-27C1D6CD26F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C8618E54-F506-482E-874A-922F29700DF0}" type="pres">
      <dgm:prSet presAssocID="{D862A0F9-0B5C-441D-906A-3D6A9F62B4F1}" presName="parTxOnlySpace" presStyleCnt="0"/>
      <dgm:spPr/>
    </dgm:pt>
    <dgm:pt modelId="{E861A9B2-B35F-4F57-8647-7A4FA1840FA3}" type="pres">
      <dgm:prSet presAssocID="{F583DA32-346A-403D-890C-07CEF89B4CC1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EA3DCFDF-5378-44D8-A0DD-3C68AC96821B}" type="pres">
      <dgm:prSet presAssocID="{1F5BF309-7E36-4F40-88F7-D64CA3DBD0C1}" presName="parTxOnlySpace" presStyleCnt="0"/>
      <dgm:spPr/>
    </dgm:pt>
    <dgm:pt modelId="{1D237F01-7B2F-450F-B135-C7261AD1EA7E}" type="pres">
      <dgm:prSet presAssocID="{3F6D130E-CF49-4E9C-A7B5-DC27C0211E4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12BF1B01-B5A4-4FA8-A576-C4099ACD50BB}" type="presOf" srcId="{3F6D130E-CF49-4E9C-A7B5-DC27C0211E42}" destId="{1D237F01-7B2F-450F-B135-C7261AD1EA7E}" srcOrd="0" destOrd="0" presId="urn:microsoft.com/office/officeart/2005/8/layout/chevron1"/>
    <dgm:cxn modelId="{5C781A06-9607-4A99-81C6-888BC9AD11B7}" type="presOf" srcId="{F860C011-016E-40DD-B39B-1DF573992CCA}" destId="{B12B70D6-EBE0-465D-99E7-AC65CC833D0F}" srcOrd="0" destOrd="0" presId="urn:microsoft.com/office/officeart/2005/8/layout/chevron1"/>
    <dgm:cxn modelId="{C2B96F0C-7565-43F2-8693-688D806167D4}" srcId="{47CCFC09-17E9-4F3C-B486-AA0715BDFE53}" destId="{3F6D130E-CF49-4E9C-A7B5-DC27C0211E42}" srcOrd="4" destOrd="0" parTransId="{A96FFE45-3FBA-4805-9766-04B22256EC8E}" sibTransId="{C10FC478-299E-468D-ACA2-D3EBB43EA9DC}"/>
    <dgm:cxn modelId="{FB830125-CBF3-45C4-9C12-0E438C335A3F}" srcId="{47CCFC09-17E9-4F3C-B486-AA0715BDFE53}" destId="{F860C011-016E-40DD-B39B-1DF573992CCA}" srcOrd="0" destOrd="0" parTransId="{3B928422-F5A9-4917-A206-79077E2C4CA8}" sibTransId="{2DF96CC6-ED41-4487-B59D-50282CADA64F}"/>
    <dgm:cxn modelId="{51B12D2F-BA91-42C3-AD5C-672630C7BCBD}" type="presOf" srcId="{D2B5F6E3-0552-4549-9359-27C1D6CD26F3}" destId="{7BADBD4C-9F2C-4A68-B968-8221111AA4AF}" srcOrd="0" destOrd="0" presId="urn:microsoft.com/office/officeart/2005/8/layout/chevron1"/>
    <dgm:cxn modelId="{0E35C12F-C045-4683-A438-42CCF5BFCD27}" srcId="{47CCFC09-17E9-4F3C-B486-AA0715BDFE53}" destId="{54FAE55F-3D5E-4D40-B3D6-5CC11790E29D}" srcOrd="1" destOrd="0" parTransId="{9F18B0C6-3BBF-4B9D-BDF2-E3DE025C3CE8}" sibTransId="{4756F9EF-643B-46FA-8A5F-2FC3F3ECB6CF}"/>
    <dgm:cxn modelId="{1759C03F-8859-4D8A-B79B-1DF8DC532310}" type="presOf" srcId="{F583DA32-346A-403D-890C-07CEF89B4CC1}" destId="{E861A9B2-B35F-4F57-8647-7A4FA1840FA3}" srcOrd="0" destOrd="0" presId="urn:microsoft.com/office/officeart/2005/8/layout/chevron1"/>
    <dgm:cxn modelId="{93CA5BBE-0B18-4DFA-A4D8-0B30E3B00E62}" type="presOf" srcId="{54FAE55F-3D5E-4D40-B3D6-5CC11790E29D}" destId="{3FE6A6A3-D7B1-463D-8765-AE08A9DB9A79}" srcOrd="0" destOrd="0" presId="urn:microsoft.com/office/officeart/2005/8/layout/chevron1"/>
    <dgm:cxn modelId="{7C96F2D2-6FF9-49B9-923D-764F64056322}" type="presOf" srcId="{47CCFC09-17E9-4F3C-B486-AA0715BDFE53}" destId="{CE96C933-CE24-4901-809A-DD66F77B9098}" srcOrd="0" destOrd="0" presId="urn:microsoft.com/office/officeart/2005/8/layout/chevron1"/>
    <dgm:cxn modelId="{3370E9D7-D8D2-4B7E-9A8B-EEFE8646F3BE}" srcId="{47CCFC09-17E9-4F3C-B486-AA0715BDFE53}" destId="{F583DA32-346A-403D-890C-07CEF89B4CC1}" srcOrd="3" destOrd="0" parTransId="{C0A6DF76-4E3B-4DA1-B2BC-D3F9A1068F5B}" sibTransId="{1F5BF309-7E36-4F40-88F7-D64CA3DBD0C1}"/>
    <dgm:cxn modelId="{12F828FF-DE0C-40D4-9D75-D8E4D422D8E1}" srcId="{47CCFC09-17E9-4F3C-B486-AA0715BDFE53}" destId="{D2B5F6E3-0552-4549-9359-27C1D6CD26F3}" srcOrd="2" destOrd="0" parTransId="{1CA977CB-7E1F-47CE-92D8-B64271423386}" sibTransId="{D862A0F9-0B5C-441D-906A-3D6A9F62B4F1}"/>
    <dgm:cxn modelId="{EE089219-D49A-49DC-9014-92EC7282BE3F}" type="presParOf" srcId="{CE96C933-CE24-4901-809A-DD66F77B9098}" destId="{B12B70D6-EBE0-465D-99E7-AC65CC833D0F}" srcOrd="0" destOrd="0" presId="urn:microsoft.com/office/officeart/2005/8/layout/chevron1"/>
    <dgm:cxn modelId="{2257D95A-F8C7-4103-ACC9-CD29A6318C0A}" type="presParOf" srcId="{CE96C933-CE24-4901-809A-DD66F77B9098}" destId="{E58F3657-3A92-4054-8056-AE8394E986CA}" srcOrd="1" destOrd="0" presId="urn:microsoft.com/office/officeart/2005/8/layout/chevron1"/>
    <dgm:cxn modelId="{D5E5E40A-8495-4AB7-BB41-6870D8F5955A}" type="presParOf" srcId="{CE96C933-CE24-4901-809A-DD66F77B9098}" destId="{3FE6A6A3-D7B1-463D-8765-AE08A9DB9A79}" srcOrd="2" destOrd="0" presId="urn:microsoft.com/office/officeart/2005/8/layout/chevron1"/>
    <dgm:cxn modelId="{B7512219-4A0A-4228-917A-47375686987B}" type="presParOf" srcId="{CE96C933-CE24-4901-809A-DD66F77B9098}" destId="{057E0E1B-0E52-41A3-9395-595169AFEC95}" srcOrd="3" destOrd="0" presId="urn:microsoft.com/office/officeart/2005/8/layout/chevron1"/>
    <dgm:cxn modelId="{FBD421EC-411A-4D9A-B0BA-C58FA0643DDC}" type="presParOf" srcId="{CE96C933-CE24-4901-809A-DD66F77B9098}" destId="{7BADBD4C-9F2C-4A68-B968-8221111AA4AF}" srcOrd="4" destOrd="0" presId="urn:microsoft.com/office/officeart/2005/8/layout/chevron1"/>
    <dgm:cxn modelId="{29A3B4DC-E839-4A1C-AC8C-6992879E30A2}" type="presParOf" srcId="{CE96C933-CE24-4901-809A-DD66F77B9098}" destId="{C8618E54-F506-482E-874A-922F29700DF0}" srcOrd="5" destOrd="0" presId="urn:microsoft.com/office/officeart/2005/8/layout/chevron1"/>
    <dgm:cxn modelId="{F83737AE-013B-4827-B213-87753DE14954}" type="presParOf" srcId="{CE96C933-CE24-4901-809A-DD66F77B9098}" destId="{E861A9B2-B35F-4F57-8647-7A4FA1840FA3}" srcOrd="6" destOrd="0" presId="urn:microsoft.com/office/officeart/2005/8/layout/chevron1"/>
    <dgm:cxn modelId="{BE55538B-79D0-4023-97FD-1566617AC8CE}" type="presParOf" srcId="{CE96C933-CE24-4901-809A-DD66F77B9098}" destId="{EA3DCFDF-5378-44D8-A0DD-3C68AC96821B}" srcOrd="7" destOrd="0" presId="urn:microsoft.com/office/officeart/2005/8/layout/chevron1"/>
    <dgm:cxn modelId="{0C4E6EA1-59D9-4A8E-BABF-8F89404C4CB4}" type="presParOf" srcId="{CE96C933-CE24-4901-809A-DD66F77B9098}" destId="{1D237F01-7B2F-450F-B135-C7261AD1EA7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47CCFC09-17E9-4F3C-B486-AA0715BDFE53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F860C011-016E-40DD-B39B-1DF573992CCA}">
      <dgm:prSet phldrT="[Testo]"/>
      <dgm:spPr>
        <a:solidFill>
          <a:schemeClr val="bg1"/>
        </a:solidFill>
        <a:ln>
          <a:solidFill>
            <a:schemeClr val="accent1"/>
          </a:solidFill>
        </a:ln>
      </dgm:spPr>
      <dgm:t>
        <a:bodyPr/>
        <a:lstStyle/>
        <a:p>
          <a:endParaRPr lang="it-IT" dirty="0"/>
        </a:p>
      </dgm:t>
    </dgm:pt>
    <dgm:pt modelId="{3B928422-F5A9-4917-A206-79077E2C4CA8}" type="parTrans" cxnId="{FB830125-CBF3-45C4-9C12-0E438C335A3F}">
      <dgm:prSet/>
      <dgm:spPr/>
      <dgm:t>
        <a:bodyPr/>
        <a:lstStyle/>
        <a:p>
          <a:endParaRPr lang="it-IT"/>
        </a:p>
      </dgm:t>
    </dgm:pt>
    <dgm:pt modelId="{2DF96CC6-ED41-4487-B59D-50282CADA64F}" type="sibTrans" cxnId="{FB830125-CBF3-45C4-9C12-0E438C335A3F}">
      <dgm:prSet/>
      <dgm:spPr/>
      <dgm:t>
        <a:bodyPr/>
        <a:lstStyle/>
        <a:p>
          <a:endParaRPr lang="it-IT"/>
        </a:p>
      </dgm:t>
    </dgm:pt>
    <dgm:pt modelId="{3F6D130E-CF49-4E9C-A7B5-DC27C0211E42}">
      <dgm:prSet phldrT="[Testo]"/>
      <dgm:spPr>
        <a:solidFill>
          <a:schemeClr val="bg1"/>
        </a:solidFill>
        <a:ln>
          <a:solidFill>
            <a:schemeClr val="accent1"/>
          </a:solidFill>
        </a:ln>
      </dgm:spPr>
      <dgm:t>
        <a:bodyPr/>
        <a:lstStyle/>
        <a:p>
          <a:endParaRPr lang="it-IT" dirty="0"/>
        </a:p>
      </dgm:t>
    </dgm:pt>
    <dgm:pt modelId="{A96FFE45-3FBA-4805-9766-04B22256EC8E}" type="parTrans" cxnId="{C2B96F0C-7565-43F2-8693-688D806167D4}">
      <dgm:prSet/>
      <dgm:spPr/>
      <dgm:t>
        <a:bodyPr/>
        <a:lstStyle/>
        <a:p>
          <a:endParaRPr lang="it-IT"/>
        </a:p>
      </dgm:t>
    </dgm:pt>
    <dgm:pt modelId="{C10FC478-299E-468D-ACA2-D3EBB43EA9DC}" type="sibTrans" cxnId="{C2B96F0C-7565-43F2-8693-688D806167D4}">
      <dgm:prSet/>
      <dgm:spPr/>
      <dgm:t>
        <a:bodyPr/>
        <a:lstStyle/>
        <a:p>
          <a:endParaRPr lang="it-IT"/>
        </a:p>
      </dgm:t>
    </dgm:pt>
    <dgm:pt modelId="{54FAE55F-3D5E-4D40-B3D6-5CC11790E29D}">
      <dgm:prSet phldrT="[Testo]"/>
      <dgm:spPr>
        <a:ln>
          <a:solidFill>
            <a:schemeClr val="accent1"/>
          </a:solidFill>
        </a:ln>
      </dgm:spPr>
      <dgm:t>
        <a:bodyPr/>
        <a:lstStyle/>
        <a:p>
          <a:endParaRPr lang="it-IT"/>
        </a:p>
      </dgm:t>
    </dgm:pt>
    <dgm:pt modelId="{9F18B0C6-3BBF-4B9D-BDF2-E3DE025C3CE8}" type="parTrans" cxnId="{0E35C12F-C045-4683-A438-42CCF5BFCD27}">
      <dgm:prSet/>
      <dgm:spPr/>
      <dgm:t>
        <a:bodyPr/>
        <a:lstStyle/>
        <a:p>
          <a:endParaRPr lang="it-IT"/>
        </a:p>
      </dgm:t>
    </dgm:pt>
    <dgm:pt modelId="{4756F9EF-643B-46FA-8A5F-2FC3F3ECB6CF}" type="sibTrans" cxnId="{0E35C12F-C045-4683-A438-42CCF5BFCD27}">
      <dgm:prSet/>
      <dgm:spPr/>
      <dgm:t>
        <a:bodyPr/>
        <a:lstStyle/>
        <a:p>
          <a:endParaRPr lang="it-IT"/>
        </a:p>
      </dgm:t>
    </dgm:pt>
    <dgm:pt modelId="{D2B5F6E3-0552-4549-9359-27C1D6CD26F3}">
      <dgm:prSet phldrT="[Testo]"/>
      <dgm:spPr>
        <a:solidFill>
          <a:schemeClr val="bg1"/>
        </a:solidFill>
        <a:ln>
          <a:solidFill>
            <a:schemeClr val="accent1"/>
          </a:solidFill>
        </a:ln>
      </dgm:spPr>
      <dgm:t>
        <a:bodyPr/>
        <a:lstStyle/>
        <a:p>
          <a:endParaRPr lang="it-IT"/>
        </a:p>
      </dgm:t>
    </dgm:pt>
    <dgm:pt modelId="{1CA977CB-7E1F-47CE-92D8-B64271423386}" type="parTrans" cxnId="{12F828FF-DE0C-40D4-9D75-D8E4D422D8E1}">
      <dgm:prSet/>
      <dgm:spPr/>
      <dgm:t>
        <a:bodyPr/>
        <a:lstStyle/>
        <a:p>
          <a:endParaRPr lang="it-IT"/>
        </a:p>
      </dgm:t>
    </dgm:pt>
    <dgm:pt modelId="{D862A0F9-0B5C-441D-906A-3D6A9F62B4F1}" type="sibTrans" cxnId="{12F828FF-DE0C-40D4-9D75-D8E4D422D8E1}">
      <dgm:prSet/>
      <dgm:spPr/>
      <dgm:t>
        <a:bodyPr/>
        <a:lstStyle/>
        <a:p>
          <a:endParaRPr lang="it-IT"/>
        </a:p>
      </dgm:t>
    </dgm:pt>
    <dgm:pt modelId="{F583DA32-346A-403D-890C-07CEF89B4CC1}">
      <dgm:prSet phldrT="[Testo]"/>
      <dgm:spPr>
        <a:solidFill>
          <a:schemeClr val="bg1"/>
        </a:solidFill>
        <a:ln w="19050">
          <a:solidFill>
            <a:schemeClr val="accent1"/>
          </a:solidFill>
        </a:ln>
      </dgm:spPr>
      <dgm:t>
        <a:bodyPr/>
        <a:lstStyle/>
        <a:p>
          <a:endParaRPr lang="it-IT"/>
        </a:p>
      </dgm:t>
    </dgm:pt>
    <dgm:pt modelId="{C0A6DF76-4E3B-4DA1-B2BC-D3F9A1068F5B}" type="parTrans" cxnId="{3370E9D7-D8D2-4B7E-9A8B-EEFE8646F3BE}">
      <dgm:prSet/>
      <dgm:spPr/>
      <dgm:t>
        <a:bodyPr/>
        <a:lstStyle/>
        <a:p>
          <a:endParaRPr lang="it-IT"/>
        </a:p>
      </dgm:t>
    </dgm:pt>
    <dgm:pt modelId="{1F5BF309-7E36-4F40-88F7-D64CA3DBD0C1}" type="sibTrans" cxnId="{3370E9D7-D8D2-4B7E-9A8B-EEFE8646F3BE}">
      <dgm:prSet/>
      <dgm:spPr/>
      <dgm:t>
        <a:bodyPr/>
        <a:lstStyle/>
        <a:p>
          <a:endParaRPr lang="it-IT"/>
        </a:p>
      </dgm:t>
    </dgm:pt>
    <dgm:pt modelId="{CE96C933-CE24-4901-809A-DD66F77B9098}" type="pres">
      <dgm:prSet presAssocID="{47CCFC09-17E9-4F3C-B486-AA0715BDFE53}" presName="Name0" presStyleCnt="0">
        <dgm:presLayoutVars>
          <dgm:dir/>
          <dgm:animLvl val="lvl"/>
          <dgm:resizeHandles val="exact"/>
        </dgm:presLayoutVars>
      </dgm:prSet>
      <dgm:spPr/>
    </dgm:pt>
    <dgm:pt modelId="{B12B70D6-EBE0-465D-99E7-AC65CC833D0F}" type="pres">
      <dgm:prSet presAssocID="{F860C011-016E-40DD-B39B-1DF573992CC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E58F3657-3A92-4054-8056-AE8394E986CA}" type="pres">
      <dgm:prSet presAssocID="{2DF96CC6-ED41-4487-B59D-50282CADA64F}" presName="parTxOnlySpace" presStyleCnt="0"/>
      <dgm:spPr/>
    </dgm:pt>
    <dgm:pt modelId="{3FE6A6A3-D7B1-463D-8765-AE08A9DB9A79}" type="pres">
      <dgm:prSet presAssocID="{54FAE55F-3D5E-4D40-B3D6-5CC11790E29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057E0E1B-0E52-41A3-9395-595169AFEC95}" type="pres">
      <dgm:prSet presAssocID="{4756F9EF-643B-46FA-8A5F-2FC3F3ECB6CF}" presName="parTxOnlySpace" presStyleCnt="0"/>
      <dgm:spPr/>
    </dgm:pt>
    <dgm:pt modelId="{7BADBD4C-9F2C-4A68-B968-8221111AA4AF}" type="pres">
      <dgm:prSet presAssocID="{D2B5F6E3-0552-4549-9359-27C1D6CD26F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C8618E54-F506-482E-874A-922F29700DF0}" type="pres">
      <dgm:prSet presAssocID="{D862A0F9-0B5C-441D-906A-3D6A9F62B4F1}" presName="parTxOnlySpace" presStyleCnt="0"/>
      <dgm:spPr/>
    </dgm:pt>
    <dgm:pt modelId="{E861A9B2-B35F-4F57-8647-7A4FA1840FA3}" type="pres">
      <dgm:prSet presAssocID="{F583DA32-346A-403D-890C-07CEF89B4CC1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EA3DCFDF-5378-44D8-A0DD-3C68AC96821B}" type="pres">
      <dgm:prSet presAssocID="{1F5BF309-7E36-4F40-88F7-D64CA3DBD0C1}" presName="parTxOnlySpace" presStyleCnt="0"/>
      <dgm:spPr/>
    </dgm:pt>
    <dgm:pt modelId="{1D237F01-7B2F-450F-B135-C7261AD1EA7E}" type="pres">
      <dgm:prSet presAssocID="{3F6D130E-CF49-4E9C-A7B5-DC27C0211E4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12BF1B01-B5A4-4FA8-A576-C4099ACD50BB}" type="presOf" srcId="{3F6D130E-CF49-4E9C-A7B5-DC27C0211E42}" destId="{1D237F01-7B2F-450F-B135-C7261AD1EA7E}" srcOrd="0" destOrd="0" presId="urn:microsoft.com/office/officeart/2005/8/layout/chevron1"/>
    <dgm:cxn modelId="{5C781A06-9607-4A99-81C6-888BC9AD11B7}" type="presOf" srcId="{F860C011-016E-40DD-B39B-1DF573992CCA}" destId="{B12B70D6-EBE0-465D-99E7-AC65CC833D0F}" srcOrd="0" destOrd="0" presId="urn:microsoft.com/office/officeart/2005/8/layout/chevron1"/>
    <dgm:cxn modelId="{C2B96F0C-7565-43F2-8693-688D806167D4}" srcId="{47CCFC09-17E9-4F3C-B486-AA0715BDFE53}" destId="{3F6D130E-CF49-4E9C-A7B5-DC27C0211E42}" srcOrd="4" destOrd="0" parTransId="{A96FFE45-3FBA-4805-9766-04B22256EC8E}" sibTransId="{C10FC478-299E-468D-ACA2-D3EBB43EA9DC}"/>
    <dgm:cxn modelId="{FB830125-CBF3-45C4-9C12-0E438C335A3F}" srcId="{47CCFC09-17E9-4F3C-B486-AA0715BDFE53}" destId="{F860C011-016E-40DD-B39B-1DF573992CCA}" srcOrd="0" destOrd="0" parTransId="{3B928422-F5A9-4917-A206-79077E2C4CA8}" sibTransId="{2DF96CC6-ED41-4487-B59D-50282CADA64F}"/>
    <dgm:cxn modelId="{51B12D2F-BA91-42C3-AD5C-672630C7BCBD}" type="presOf" srcId="{D2B5F6E3-0552-4549-9359-27C1D6CD26F3}" destId="{7BADBD4C-9F2C-4A68-B968-8221111AA4AF}" srcOrd="0" destOrd="0" presId="urn:microsoft.com/office/officeart/2005/8/layout/chevron1"/>
    <dgm:cxn modelId="{0E35C12F-C045-4683-A438-42CCF5BFCD27}" srcId="{47CCFC09-17E9-4F3C-B486-AA0715BDFE53}" destId="{54FAE55F-3D5E-4D40-B3D6-5CC11790E29D}" srcOrd="1" destOrd="0" parTransId="{9F18B0C6-3BBF-4B9D-BDF2-E3DE025C3CE8}" sibTransId="{4756F9EF-643B-46FA-8A5F-2FC3F3ECB6CF}"/>
    <dgm:cxn modelId="{1759C03F-8859-4D8A-B79B-1DF8DC532310}" type="presOf" srcId="{F583DA32-346A-403D-890C-07CEF89B4CC1}" destId="{E861A9B2-B35F-4F57-8647-7A4FA1840FA3}" srcOrd="0" destOrd="0" presId="urn:microsoft.com/office/officeart/2005/8/layout/chevron1"/>
    <dgm:cxn modelId="{93CA5BBE-0B18-4DFA-A4D8-0B30E3B00E62}" type="presOf" srcId="{54FAE55F-3D5E-4D40-B3D6-5CC11790E29D}" destId="{3FE6A6A3-D7B1-463D-8765-AE08A9DB9A79}" srcOrd="0" destOrd="0" presId="urn:microsoft.com/office/officeart/2005/8/layout/chevron1"/>
    <dgm:cxn modelId="{7C96F2D2-6FF9-49B9-923D-764F64056322}" type="presOf" srcId="{47CCFC09-17E9-4F3C-B486-AA0715BDFE53}" destId="{CE96C933-CE24-4901-809A-DD66F77B9098}" srcOrd="0" destOrd="0" presId="urn:microsoft.com/office/officeart/2005/8/layout/chevron1"/>
    <dgm:cxn modelId="{3370E9D7-D8D2-4B7E-9A8B-EEFE8646F3BE}" srcId="{47CCFC09-17E9-4F3C-B486-AA0715BDFE53}" destId="{F583DA32-346A-403D-890C-07CEF89B4CC1}" srcOrd="3" destOrd="0" parTransId="{C0A6DF76-4E3B-4DA1-B2BC-D3F9A1068F5B}" sibTransId="{1F5BF309-7E36-4F40-88F7-D64CA3DBD0C1}"/>
    <dgm:cxn modelId="{12F828FF-DE0C-40D4-9D75-D8E4D422D8E1}" srcId="{47CCFC09-17E9-4F3C-B486-AA0715BDFE53}" destId="{D2B5F6E3-0552-4549-9359-27C1D6CD26F3}" srcOrd="2" destOrd="0" parTransId="{1CA977CB-7E1F-47CE-92D8-B64271423386}" sibTransId="{D862A0F9-0B5C-441D-906A-3D6A9F62B4F1}"/>
    <dgm:cxn modelId="{EE089219-D49A-49DC-9014-92EC7282BE3F}" type="presParOf" srcId="{CE96C933-CE24-4901-809A-DD66F77B9098}" destId="{B12B70D6-EBE0-465D-99E7-AC65CC833D0F}" srcOrd="0" destOrd="0" presId="urn:microsoft.com/office/officeart/2005/8/layout/chevron1"/>
    <dgm:cxn modelId="{2257D95A-F8C7-4103-ACC9-CD29A6318C0A}" type="presParOf" srcId="{CE96C933-CE24-4901-809A-DD66F77B9098}" destId="{E58F3657-3A92-4054-8056-AE8394E986CA}" srcOrd="1" destOrd="0" presId="urn:microsoft.com/office/officeart/2005/8/layout/chevron1"/>
    <dgm:cxn modelId="{D5E5E40A-8495-4AB7-BB41-6870D8F5955A}" type="presParOf" srcId="{CE96C933-CE24-4901-809A-DD66F77B9098}" destId="{3FE6A6A3-D7B1-463D-8765-AE08A9DB9A79}" srcOrd="2" destOrd="0" presId="urn:microsoft.com/office/officeart/2005/8/layout/chevron1"/>
    <dgm:cxn modelId="{B7512219-4A0A-4228-917A-47375686987B}" type="presParOf" srcId="{CE96C933-CE24-4901-809A-DD66F77B9098}" destId="{057E0E1B-0E52-41A3-9395-595169AFEC95}" srcOrd="3" destOrd="0" presId="urn:microsoft.com/office/officeart/2005/8/layout/chevron1"/>
    <dgm:cxn modelId="{FBD421EC-411A-4D9A-B0BA-C58FA0643DDC}" type="presParOf" srcId="{CE96C933-CE24-4901-809A-DD66F77B9098}" destId="{7BADBD4C-9F2C-4A68-B968-8221111AA4AF}" srcOrd="4" destOrd="0" presId="urn:microsoft.com/office/officeart/2005/8/layout/chevron1"/>
    <dgm:cxn modelId="{29A3B4DC-E839-4A1C-AC8C-6992879E30A2}" type="presParOf" srcId="{CE96C933-CE24-4901-809A-DD66F77B9098}" destId="{C8618E54-F506-482E-874A-922F29700DF0}" srcOrd="5" destOrd="0" presId="urn:microsoft.com/office/officeart/2005/8/layout/chevron1"/>
    <dgm:cxn modelId="{F83737AE-013B-4827-B213-87753DE14954}" type="presParOf" srcId="{CE96C933-CE24-4901-809A-DD66F77B9098}" destId="{E861A9B2-B35F-4F57-8647-7A4FA1840FA3}" srcOrd="6" destOrd="0" presId="urn:microsoft.com/office/officeart/2005/8/layout/chevron1"/>
    <dgm:cxn modelId="{BE55538B-79D0-4023-97FD-1566617AC8CE}" type="presParOf" srcId="{CE96C933-CE24-4901-809A-DD66F77B9098}" destId="{EA3DCFDF-5378-44D8-A0DD-3C68AC96821B}" srcOrd="7" destOrd="0" presId="urn:microsoft.com/office/officeart/2005/8/layout/chevron1"/>
    <dgm:cxn modelId="{0C4E6EA1-59D9-4A8E-BABF-8F89404C4CB4}" type="presParOf" srcId="{CE96C933-CE24-4901-809A-DD66F77B9098}" destId="{1D237F01-7B2F-450F-B135-C7261AD1EA7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47CCFC09-17E9-4F3C-B486-AA0715BDFE53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F860C011-016E-40DD-B39B-1DF573992CCA}">
      <dgm:prSet phldrT="[Testo]"/>
      <dgm:spPr>
        <a:solidFill>
          <a:schemeClr val="bg1"/>
        </a:solidFill>
        <a:ln>
          <a:solidFill>
            <a:schemeClr val="accent1"/>
          </a:solidFill>
        </a:ln>
      </dgm:spPr>
      <dgm:t>
        <a:bodyPr/>
        <a:lstStyle/>
        <a:p>
          <a:endParaRPr lang="it-IT" dirty="0"/>
        </a:p>
      </dgm:t>
    </dgm:pt>
    <dgm:pt modelId="{3B928422-F5A9-4917-A206-79077E2C4CA8}" type="parTrans" cxnId="{FB830125-CBF3-45C4-9C12-0E438C335A3F}">
      <dgm:prSet/>
      <dgm:spPr/>
      <dgm:t>
        <a:bodyPr/>
        <a:lstStyle/>
        <a:p>
          <a:endParaRPr lang="it-IT"/>
        </a:p>
      </dgm:t>
    </dgm:pt>
    <dgm:pt modelId="{2DF96CC6-ED41-4487-B59D-50282CADA64F}" type="sibTrans" cxnId="{FB830125-CBF3-45C4-9C12-0E438C335A3F}">
      <dgm:prSet/>
      <dgm:spPr/>
      <dgm:t>
        <a:bodyPr/>
        <a:lstStyle/>
        <a:p>
          <a:endParaRPr lang="it-IT"/>
        </a:p>
      </dgm:t>
    </dgm:pt>
    <dgm:pt modelId="{3F6D130E-CF49-4E9C-A7B5-DC27C0211E42}">
      <dgm:prSet phldrT="[Testo]"/>
      <dgm:spPr>
        <a:solidFill>
          <a:schemeClr val="bg1"/>
        </a:solidFill>
        <a:ln>
          <a:solidFill>
            <a:schemeClr val="accent1"/>
          </a:solidFill>
        </a:ln>
      </dgm:spPr>
      <dgm:t>
        <a:bodyPr/>
        <a:lstStyle/>
        <a:p>
          <a:endParaRPr lang="it-IT" dirty="0"/>
        </a:p>
      </dgm:t>
    </dgm:pt>
    <dgm:pt modelId="{A96FFE45-3FBA-4805-9766-04B22256EC8E}" type="parTrans" cxnId="{C2B96F0C-7565-43F2-8693-688D806167D4}">
      <dgm:prSet/>
      <dgm:spPr/>
      <dgm:t>
        <a:bodyPr/>
        <a:lstStyle/>
        <a:p>
          <a:endParaRPr lang="it-IT"/>
        </a:p>
      </dgm:t>
    </dgm:pt>
    <dgm:pt modelId="{C10FC478-299E-468D-ACA2-D3EBB43EA9DC}" type="sibTrans" cxnId="{C2B96F0C-7565-43F2-8693-688D806167D4}">
      <dgm:prSet/>
      <dgm:spPr/>
      <dgm:t>
        <a:bodyPr/>
        <a:lstStyle/>
        <a:p>
          <a:endParaRPr lang="it-IT"/>
        </a:p>
      </dgm:t>
    </dgm:pt>
    <dgm:pt modelId="{54FAE55F-3D5E-4D40-B3D6-5CC11790E29D}">
      <dgm:prSet phldrT="[Testo]"/>
      <dgm:spPr>
        <a:ln>
          <a:solidFill>
            <a:schemeClr val="accent1"/>
          </a:solidFill>
        </a:ln>
      </dgm:spPr>
      <dgm:t>
        <a:bodyPr/>
        <a:lstStyle/>
        <a:p>
          <a:endParaRPr lang="it-IT"/>
        </a:p>
      </dgm:t>
    </dgm:pt>
    <dgm:pt modelId="{9F18B0C6-3BBF-4B9D-BDF2-E3DE025C3CE8}" type="parTrans" cxnId="{0E35C12F-C045-4683-A438-42CCF5BFCD27}">
      <dgm:prSet/>
      <dgm:spPr/>
      <dgm:t>
        <a:bodyPr/>
        <a:lstStyle/>
        <a:p>
          <a:endParaRPr lang="it-IT"/>
        </a:p>
      </dgm:t>
    </dgm:pt>
    <dgm:pt modelId="{4756F9EF-643B-46FA-8A5F-2FC3F3ECB6CF}" type="sibTrans" cxnId="{0E35C12F-C045-4683-A438-42CCF5BFCD27}">
      <dgm:prSet/>
      <dgm:spPr/>
      <dgm:t>
        <a:bodyPr/>
        <a:lstStyle/>
        <a:p>
          <a:endParaRPr lang="it-IT"/>
        </a:p>
      </dgm:t>
    </dgm:pt>
    <dgm:pt modelId="{D2B5F6E3-0552-4549-9359-27C1D6CD26F3}">
      <dgm:prSet phldrT="[Testo]"/>
      <dgm:spPr>
        <a:solidFill>
          <a:schemeClr val="bg1"/>
        </a:solidFill>
        <a:ln>
          <a:solidFill>
            <a:schemeClr val="accent1"/>
          </a:solidFill>
        </a:ln>
      </dgm:spPr>
      <dgm:t>
        <a:bodyPr/>
        <a:lstStyle/>
        <a:p>
          <a:endParaRPr lang="it-IT"/>
        </a:p>
      </dgm:t>
    </dgm:pt>
    <dgm:pt modelId="{1CA977CB-7E1F-47CE-92D8-B64271423386}" type="parTrans" cxnId="{12F828FF-DE0C-40D4-9D75-D8E4D422D8E1}">
      <dgm:prSet/>
      <dgm:spPr/>
      <dgm:t>
        <a:bodyPr/>
        <a:lstStyle/>
        <a:p>
          <a:endParaRPr lang="it-IT"/>
        </a:p>
      </dgm:t>
    </dgm:pt>
    <dgm:pt modelId="{D862A0F9-0B5C-441D-906A-3D6A9F62B4F1}" type="sibTrans" cxnId="{12F828FF-DE0C-40D4-9D75-D8E4D422D8E1}">
      <dgm:prSet/>
      <dgm:spPr/>
      <dgm:t>
        <a:bodyPr/>
        <a:lstStyle/>
        <a:p>
          <a:endParaRPr lang="it-IT"/>
        </a:p>
      </dgm:t>
    </dgm:pt>
    <dgm:pt modelId="{F583DA32-346A-403D-890C-07CEF89B4CC1}">
      <dgm:prSet phldrT="[Testo]"/>
      <dgm:spPr>
        <a:solidFill>
          <a:schemeClr val="bg1"/>
        </a:solidFill>
        <a:ln w="19050">
          <a:solidFill>
            <a:schemeClr val="accent1"/>
          </a:solidFill>
        </a:ln>
      </dgm:spPr>
      <dgm:t>
        <a:bodyPr/>
        <a:lstStyle/>
        <a:p>
          <a:endParaRPr lang="it-IT"/>
        </a:p>
      </dgm:t>
    </dgm:pt>
    <dgm:pt modelId="{C0A6DF76-4E3B-4DA1-B2BC-D3F9A1068F5B}" type="parTrans" cxnId="{3370E9D7-D8D2-4B7E-9A8B-EEFE8646F3BE}">
      <dgm:prSet/>
      <dgm:spPr/>
      <dgm:t>
        <a:bodyPr/>
        <a:lstStyle/>
        <a:p>
          <a:endParaRPr lang="it-IT"/>
        </a:p>
      </dgm:t>
    </dgm:pt>
    <dgm:pt modelId="{1F5BF309-7E36-4F40-88F7-D64CA3DBD0C1}" type="sibTrans" cxnId="{3370E9D7-D8D2-4B7E-9A8B-EEFE8646F3BE}">
      <dgm:prSet/>
      <dgm:spPr/>
      <dgm:t>
        <a:bodyPr/>
        <a:lstStyle/>
        <a:p>
          <a:endParaRPr lang="it-IT"/>
        </a:p>
      </dgm:t>
    </dgm:pt>
    <dgm:pt modelId="{CE96C933-CE24-4901-809A-DD66F77B9098}" type="pres">
      <dgm:prSet presAssocID="{47CCFC09-17E9-4F3C-B486-AA0715BDFE53}" presName="Name0" presStyleCnt="0">
        <dgm:presLayoutVars>
          <dgm:dir/>
          <dgm:animLvl val="lvl"/>
          <dgm:resizeHandles val="exact"/>
        </dgm:presLayoutVars>
      </dgm:prSet>
      <dgm:spPr/>
    </dgm:pt>
    <dgm:pt modelId="{B12B70D6-EBE0-465D-99E7-AC65CC833D0F}" type="pres">
      <dgm:prSet presAssocID="{F860C011-016E-40DD-B39B-1DF573992CC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E58F3657-3A92-4054-8056-AE8394E986CA}" type="pres">
      <dgm:prSet presAssocID="{2DF96CC6-ED41-4487-B59D-50282CADA64F}" presName="parTxOnlySpace" presStyleCnt="0"/>
      <dgm:spPr/>
    </dgm:pt>
    <dgm:pt modelId="{3FE6A6A3-D7B1-463D-8765-AE08A9DB9A79}" type="pres">
      <dgm:prSet presAssocID="{54FAE55F-3D5E-4D40-B3D6-5CC11790E29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057E0E1B-0E52-41A3-9395-595169AFEC95}" type="pres">
      <dgm:prSet presAssocID="{4756F9EF-643B-46FA-8A5F-2FC3F3ECB6CF}" presName="parTxOnlySpace" presStyleCnt="0"/>
      <dgm:spPr/>
    </dgm:pt>
    <dgm:pt modelId="{7BADBD4C-9F2C-4A68-B968-8221111AA4AF}" type="pres">
      <dgm:prSet presAssocID="{D2B5F6E3-0552-4549-9359-27C1D6CD26F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C8618E54-F506-482E-874A-922F29700DF0}" type="pres">
      <dgm:prSet presAssocID="{D862A0F9-0B5C-441D-906A-3D6A9F62B4F1}" presName="parTxOnlySpace" presStyleCnt="0"/>
      <dgm:spPr/>
    </dgm:pt>
    <dgm:pt modelId="{E861A9B2-B35F-4F57-8647-7A4FA1840FA3}" type="pres">
      <dgm:prSet presAssocID="{F583DA32-346A-403D-890C-07CEF89B4CC1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EA3DCFDF-5378-44D8-A0DD-3C68AC96821B}" type="pres">
      <dgm:prSet presAssocID="{1F5BF309-7E36-4F40-88F7-D64CA3DBD0C1}" presName="parTxOnlySpace" presStyleCnt="0"/>
      <dgm:spPr/>
    </dgm:pt>
    <dgm:pt modelId="{1D237F01-7B2F-450F-B135-C7261AD1EA7E}" type="pres">
      <dgm:prSet presAssocID="{3F6D130E-CF49-4E9C-A7B5-DC27C0211E4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12BF1B01-B5A4-4FA8-A576-C4099ACD50BB}" type="presOf" srcId="{3F6D130E-CF49-4E9C-A7B5-DC27C0211E42}" destId="{1D237F01-7B2F-450F-B135-C7261AD1EA7E}" srcOrd="0" destOrd="0" presId="urn:microsoft.com/office/officeart/2005/8/layout/chevron1"/>
    <dgm:cxn modelId="{5C781A06-9607-4A99-81C6-888BC9AD11B7}" type="presOf" srcId="{F860C011-016E-40DD-B39B-1DF573992CCA}" destId="{B12B70D6-EBE0-465D-99E7-AC65CC833D0F}" srcOrd="0" destOrd="0" presId="urn:microsoft.com/office/officeart/2005/8/layout/chevron1"/>
    <dgm:cxn modelId="{C2B96F0C-7565-43F2-8693-688D806167D4}" srcId="{47CCFC09-17E9-4F3C-B486-AA0715BDFE53}" destId="{3F6D130E-CF49-4E9C-A7B5-DC27C0211E42}" srcOrd="4" destOrd="0" parTransId="{A96FFE45-3FBA-4805-9766-04B22256EC8E}" sibTransId="{C10FC478-299E-468D-ACA2-D3EBB43EA9DC}"/>
    <dgm:cxn modelId="{FB830125-CBF3-45C4-9C12-0E438C335A3F}" srcId="{47CCFC09-17E9-4F3C-B486-AA0715BDFE53}" destId="{F860C011-016E-40DD-B39B-1DF573992CCA}" srcOrd="0" destOrd="0" parTransId="{3B928422-F5A9-4917-A206-79077E2C4CA8}" sibTransId="{2DF96CC6-ED41-4487-B59D-50282CADA64F}"/>
    <dgm:cxn modelId="{51B12D2F-BA91-42C3-AD5C-672630C7BCBD}" type="presOf" srcId="{D2B5F6E3-0552-4549-9359-27C1D6CD26F3}" destId="{7BADBD4C-9F2C-4A68-B968-8221111AA4AF}" srcOrd="0" destOrd="0" presId="urn:microsoft.com/office/officeart/2005/8/layout/chevron1"/>
    <dgm:cxn modelId="{0E35C12F-C045-4683-A438-42CCF5BFCD27}" srcId="{47CCFC09-17E9-4F3C-B486-AA0715BDFE53}" destId="{54FAE55F-3D5E-4D40-B3D6-5CC11790E29D}" srcOrd="1" destOrd="0" parTransId="{9F18B0C6-3BBF-4B9D-BDF2-E3DE025C3CE8}" sibTransId="{4756F9EF-643B-46FA-8A5F-2FC3F3ECB6CF}"/>
    <dgm:cxn modelId="{1759C03F-8859-4D8A-B79B-1DF8DC532310}" type="presOf" srcId="{F583DA32-346A-403D-890C-07CEF89B4CC1}" destId="{E861A9B2-B35F-4F57-8647-7A4FA1840FA3}" srcOrd="0" destOrd="0" presId="urn:microsoft.com/office/officeart/2005/8/layout/chevron1"/>
    <dgm:cxn modelId="{93CA5BBE-0B18-4DFA-A4D8-0B30E3B00E62}" type="presOf" srcId="{54FAE55F-3D5E-4D40-B3D6-5CC11790E29D}" destId="{3FE6A6A3-D7B1-463D-8765-AE08A9DB9A79}" srcOrd="0" destOrd="0" presId="urn:microsoft.com/office/officeart/2005/8/layout/chevron1"/>
    <dgm:cxn modelId="{7C96F2D2-6FF9-49B9-923D-764F64056322}" type="presOf" srcId="{47CCFC09-17E9-4F3C-B486-AA0715BDFE53}" destId="{CE96C933-CE24-4901-809A-DD66F77B9098}" srcOrd="0" destOrd="0" presId="urn:microsoft.com/office/officeart/2005/8/layout/chevron1"/>
    <dgm:cxn modelId="{3370E9D7-D8D2-4B7E-9A8B-EEFE8646F3BE}" srcId="{47CCFC09-17E9-4F3C-B486-AA0715BDFE53}" destId="{F583DA32-346A-403D-890C-07CEF89B4CC1}" srcOrd="3" destOrd="0" parTransId="{C0A6DF76-4E3B-4DA1-B2BC-D3F9A1068F5B}" sibTransId="{1F5BF309-7E36-4F40-88F7-D64CA3DBD0C1}"/>
    <dgm:cxn modelId="{12F828FF-DE0C-40D4-9D75-D8E4D422D8E1}" srcId="{47CCFC09-17E9-4F3C-B486-AA0715BDFE53}" destId="{D2B5F6E3-0552-4549-9359-27C1D6CD26F3}" srcOrd="2" destOrd="0" parTransId="{1CA977CB-7E1F-47CE-92D8-B64271423386}" sibTransId="{D862A0F9-0B5C-441D-906A-3D6A9F62B4F1}"/>
    <dgm:cxn modelId="{EE089219-D49A-49DC-9014-92EC7282BE3F}" type="presParOf" srcId="{CE96C933-CE24-4901-809A-DD66F77B9098}" destId="{B12B70D6-EBE0-465D-99E7-AC65CC833D0F}" srcOrd="0" destOrd="0" presId="urn:microsoft.com/office/officeart/2005/8/layout/chevron1"/>
    <dgm:cxn modelId="{2257D95A-F8C7-4103-ACC9-CD29A6318C0A}" type="presParOf" srcId="{CE96C933-CE24-4901-809A-DD66F77B9098}" destId="{E58F3657-3A92-4054-8056-AE8394E986CA}" srcOrd="1" destOrd="0" presId="urn:microsoft.com/office/officeart/2005/8/layout/chevron1"/>
    <dgm:cxn modelId="{D5E5E40A-8495-4AB7-BB41-6870D8F5955A}" type="presParOf" srcId="{CE96C933-CE24-4901-809A-DD66F77B9098}" destId="{3FE6A6A3-D7B1-463D-8765-AE08A9DB9A79}" srcOrd="2" destOrd="0" presId="urn:microsoft.com/office/officeart/2005/8/layout/chevron1"/>
    <dgm:cxn modelId="{B7512219-4A0A-4228-917A-47375686987B}" type="presParOf" srcId="{CE96C933-CE24-4901-809A-DD66F77B9098}" destId="{057E0E1B-0E52-41A3-9395-595169AFEC95}" srcOrd="3" destOrd="0" presId="urn:microsoft.com/office/officeart/2005/8/layout/chevron1"/>
    <dgm:cxn modelId="{FBD421EC-411A-4D9A-B0BA-C58FA0643DDC}" type="presParOf" srcId="{CE96C933-CE24-4901-809A-DD66F77B9098}" destId="{7BADBD4C-9F2C-4A68-B968-8221111AA4AF}" srcOrd="4" destOrd="0" presId="urn:microsoft.com/office/officeart/2005/8/layout/chevron1"/>
    <dgm:cxn modelId="{29A3B4DC-E839-4A1C-AC8C-6992879E30A2}" type="presParOf" srcId="{CE96C933-CE24-4901-809A-DD66F77B9098}" destId="{C8618E54-F506-482E-874A-922F29700DF0}" srcOrd="5" destOrd="0" presId="urn:microsoft.com/office/officeart/2005/8/layout/chevron1"/>
    <dgm:cxn modelId="{F83737AE-013B-4827-B213-87753DE14954}" type="presParOf" srcId="{CE96C933-CE24-4901-809A-DD66F77B9098}" destId="{E861A9B2-B35F-4F57-8647-7A4FA1840FA3}" srcOrd="6" destOrd="0" presId="urn:microsoft.com/office/officeart/2005/8/layout/chevron1"/>
    <dgm:cxn modelId="{BE55538B-79D0-4023-97FD-1566617AC8CE}" type="presParOf" srcId="{CE96C933-CE24-4901-809A-DD66F77B9098}" destId="{EA3DCFDF-5378-44D8-A0DD-3C68AC96821B}" srcOrd="7" destOrd="0" presId="urn:microsoft.com/office/officeart/2005/8/layout/chevron1"/>
    <dgm:cxn modelId="{0C4E6EA1-59D9-4A8E-BABF-8F89404C4CB4}" type="presParOf" srcId="{CE96C933-CE24-4901-809A-DD66F77B9098}" destId="{1D237F01-7B2F-450F-B135-C7261AD1EA7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47CCFC09-17E9-4F3C-B486-AA0715BDFE53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F860C011-016E-40DD-B39B-1DF573992CCA}">
      <dgm:prSet phldrT="[Testo]"/>
      <dgm:spPr>
        <a:solidFill>
          <a:schemeClr val="bg1"/>
        </a:solidFill>
        <a:ln>
          <a:solidFill>
            <a:schemeClr val="accent1"/>
          </a:solidFill>
        </a:ln>
      </dgm:spPr>
      <dgm:t>
        <a:bodyPr/>
        <a:lstStyle/>
        <a:p>
          <a:endParaRPr lang="it-IT" dirty="0"/>
        </a:p>
      </dgm:t>
    </dgm:pt>
    <dgm:pt modelId="{3B928422-F5A9-4917-A206-79077E2C4CA8}" type="parTrans" cxnId="{FB830125-CBF3-45C4-9C12-0E438C335A3F}">
      <dgm:prSet/>
      <dgm:spPr/>
      <dgm:t>
        <a:bodyPr/>
        <a:lstStyle/>
        <a:p>
          <a:endParaRPr lang="it-IT"/>
        </a:p>
      </dgm:t>
    </dgm:pt>
    <dgm:pt modelId="{2DF96CC6-ED41-4487-B59D-50282CADA64F}" type="sibTrans" cxnId="{FB830125-CBF3-45C4-9C12-0E438C335A3F}">
      <dgm:prSet/>
      <dgm:spPr/>
      <dgm:t>
        <a:bodyPr/>
        <a:lstStyle/>
        <a:p>
          <a:endParaRPr lang="it-IT"/>
        </a:p>
      </dgm:t>
    </dgm:pt>
    <dgm:pt modelId="{3F6D130E-CF49-4E9C-A7B5-DC27C0211E42}">
      <dgm:prSet phldrT="[Testo]"/>
      <dgm:spPr>
        <a:solidFill>
          <a:schemeClr val="bg1"/>
        </a:solidFill>
        <a:ln>
          <a:solidFill>
            <a:schemeClr val="accent1"/>
          </a:solidFill>
        </a:ln>
      </dgm:spPr>
      <dgm:t>
        <a:bodyPr/>
        <a:lstStyle/>
        <a:p>
          <a:endParaRPr lang="it-IT" dirty="0"/>
        </a:p>
      </dgm:t>
    </dgm:pt>
    <dgm:pt modelId="{A96FFE45-3FBA-4805-9766-04B22256EC8E}" type="parTrans" cxnId="{C2B96F0C-7565-43F2-8693-688D806167D4}">
      <dgm:prSet/>
      <dgm:spPr/>
      <dgm:t>
        <a:bodyPr/>
        <a:lstStyle/>
        <a:p>
          <a:endParaRPr lang="it-IT"/>
        </a:p>
      </dgm:t>
    </dgm:pt>
    <dgm:pt modelId="{C10FC478-299E-468D-ACA2-D3EBB43EA9DC}" type="sibTrans" cxnId="{C2B96F0C-7565-43F2-8693-688D806167D4}">
      <dgm:prSet/>
      <dgm:spPr/>
      <dgm:t>
        <a:bodyPr/>
        <a:lstStyle/>
        <a:p>
          <a:endParaRPr lang="it-IT"/>
        </a:p>
      </dgm:t>
    </dgm:pt>
    <dgm:pt modelId="{54FAE55F-3D5E-4D40-B3D6-5CC11790E29D}">
      <dgm:prSet phldrT="[Testo]"/>
      <dgm:spPr>
        <a:ln>
          <a:solidFill>
            <a:schemeClr val="accent1"/>
          </a:solidFill>
        </a:ln>
      </dgm:spPr>
      <dgm:t>
        <a:bodyPr/>
        <a:lstStyle/>
        <a:p>
          <a:endParaRPr lang="it-IT"/>
        </a:p>
      </dgm:t>
    </dgm:pt>
    <dgm:pt modelId="{9F18B0C6-3BBF-4B9D-BDF2-E3DE025C3CE8}" type="parTrans" cxnId="{0E35C12F-C045-4683-A438-42CCF5BFCD27}">
      <dgm:prSet/>
      <dgm:spPr/>
      <dgm:t>
        <a:bodyPr/>
        <a:lstStyle/>
        <a:p>
          <a:endParaRPr lang="it-IT"/>
        </a:p>
      </dgm:t>
    </dgm:pt>
    <dgm:pt modelId="{4756F9EF-643B-46FA-8A5F-2FC3F3ECB6CF}" type="sibTrans" cxnId="{0E35C12F-C045-4683-A438-42CCF5BFCD27}">
      <dgm:prSet/>
      <dgm:spPr/>
      <dgm:t>
        <a:bodyPr/>
        <a:lstStyle/>
        <a:p>
          <a:endParaRPr lang="it-IT"/>
        </a:p>
      </dgm:t>
    </dgm:pt>
    <dgm:pt modelId="{D2B5F6E3-0552-4549-9359-27C1D6CD26F3}">
      <dgm:prSet phldrT="[Testo]"/>
      <dgm:spPr>
        <a:solidFill>
          <a:schemeClr val="bg1"/>
        </a:solidFill>
        <a:ln>
          <a:solidFill>
            <a:schemeClr val="accent1"/>
          </a:solidFill>
        </a:ln>
      </dgm:spPr>
      <dgm:t>
        <a:bodyPr/>
        <a:lstStyle/>
        <a:p>
          <a:endParaRPr lang="it-IT"/>
        </a:p>
      </dgm:t>
    </dgm:pt>
    <dgm:pt modelId="{1CA977CB-7E1F-47CE-92D8-B64271423386}" type="parTrans" cxnId="{12F828FF-DE0C-40D4-9D75-D8E4D422D8E1}">
      <dgm:prSet/>
      <dgm:spPr/>
      <dgm:t>
        <a:bodyPr/>
        <a:lstStyle/>
        <a:p>
          <a:endParaRPr lang="it-IT"/>
        </a:p>
      </dgm:t>
    </dgm:pt>
    <dgm:pt modelId="{D862A0F9-0B5C-441D-906A-3D6A9F62B4F1}" type="sibTrans" cxnId="{12F828FF-DE0C-40D4-9D75-D8E4D422D8E1}">
      <dgm:prSet/>
      <dgm:spPr/>
      <dgm:t>
        <a:bodyPr/>
        <a:lstStyle/>
        <a:p>
          <a:endParaRPr lang="it-IT"/>
        </a:p>
      </dgm:t>
    </dgm:pt>
    <dgm:pt modelId="{F583DA32-346A-403D-890C-07CEF89B4CC1}">
      <dgm:prSet phldrT="[Testo]"/>
      <dgm:spPr>
        <a:solidFill>
          <a:schemeClr val="bg1"/>
        </a:solidFill>
        <a:ln w="19050">
          <a:solidFill>
            <a:schemeClr val="accent1"/>
          </a:solidFill>
        </a:ln>
      </dgm:spPr>
      <dgm:t>
        <a:bodyPr/>
        <a:lstStyle/>
        <a:p>
          <a:endParaRPr lang="it-IT"/>
        </a:p>
      </dgm:t>
    </dgm:pt>
    <dgm:pt modelId="{C0A6DF76-4E3B-4DA1-B2BC-D3F9A1068F5B}" type="parTrans" cxnId="{3370E9D7-D8D2-4B7E-9A8B-EEFE8646F3BE}">
      <dgm:prSet/>
      <dgm:spPr/>
      <dgm:t>
        <a:bodyPr/>
        <a:lstStyle/>
        <a:p>
          <a:endParaRPr lang="it-IT"/>
        </a:p>
      </dgm:t>
    </dgm:pt>
    <dgm:pt modelId="{1F5BF309-7E36-4F40-88F7-D64CA3DBD0C1}" type="sibTrans" cxnId="{3370E9D7-D8D2-4B7E-9A8B-EEFE8646F3BE}">
      <dgm:prSet/>
      <dgm:spPr/>
      <dgm:t>
        <a:bodyPr/>
        <a:lstStyle/>
        <a:p>
          <a:endParaRPr lang="it-IT"/>
        </a:p>
      </dgm:t>
    </dgm:pt>
    <dgm:pt modelId="{CE96C933-CE24-4901-809A-DD66F77B9098}" type="pres">
      <dgm:prSet presAssocID="{47CCFC09-17E9-4F3C-B486-AA0715BDFE53}" presName="Name0" presStyleCnt="0">
        <dgm:presLayoutVars>
          <dgm:dir/>
          <dgm:animLvl val="lvl"/>
          <dgm:resizeHandles val="exact"/>
        </dgm:presLayoutVars>
      </dgm:prSet>
      <dgm:spPr/>
    </dgm:pt>
    <dgm:pt modelId="{B12B70D6-EBE0-465D-99E7-AC65CC833D0F}" type="pres">
      <dgm:prSet presAssocID="{F860C011-016E-40DD-B39B-1DF573992CC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E58F3657-3A92-4054-8056-AE8394E986CA}" type="pres">
      <dgm:prSet presAssocID="{2DF96CC6-ED41-4487-B59D-50282CADA64F}" presName="parTxOnlySpace" presStyleCnt="0"/>
      <dgm:spPr/>
    </dgm:pt>
    <dgm:pt modelId="{3FE6A6A3-D7B1-463D-8765-AE08A9DB9A79}" type="pres">
      <dgm:prSet presAssocID="{54FAE55F-3D5E-4D40-B3D6-5CC11790E29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057E0E1B-0E52-41A3-9395-595169AFEC95}" type="pres">
      <dgm:prSet presAssocID="{4756F9EF-643B-46FA-8A5F-2FC3F3ECB6CF}" presName="parTxOnlySpace" presStyleCnt="0"/>
      <dgm:spPr/>
    </dgm:pt>
    <dgm:pt modelId="{7BADBD4C-9F2C-4A68-B968-8221111AA4AF}" type="pres">
      <dgm:prSet presAssocID="{D2B5F6E3-0552-4549-9359-27C1D6CD26F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C8618E54-F506-482E-874A-922F29700DF0}" type="pres">
      <dgm:prSet presAssocID="{D862A0F9-0B5C-441D-906A-3D6A9F62B4F1}" presName="parTxOnlySpace" presStyleCnt="0"/>
      <dgm:spPr/>
    </dgm:pt>
    <dgm:pt modelId="{E861A9B2-B35F-4F57-8647-7A4FA1840FA3}" type="pres">
      <dgm:prSet presAssocID="{F583DA32-346A-403D-890C-07CEF89B4CC1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EA3DCFDF-5378-44D8-A0DD-3C68AC96821B}" type="pres">
      <dgm:prSet presAssocID="{1F5BF309-7E36-4F40-88F7-D64CA3DBD0C1}" presName="parTxOnlySpace" presStyleCnt="0"/>
      <dgm:spPr/>
    </dgm:pt>
    <dgm:pt modelId="{1D237F01-7B2F-450F-B135-C7261AD1EA7E}" type="pres">
      <dgm:prSet presAssocID="{3F6D130E-CF49-4E9C-A7B5-DC27C0211E4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12BF1B01-B5A4-4FA8-A576-C4099ACD50BB}" type="presOf" srcId="{3F6D130E-CF49-4E9C-A7B5-DC27C0211E42}" destId="{1D237F01-7B2F-450F-B135-C7261AD1EA7E}" srcOrd="0" destOrd="0" presId="urn:microsoft.com/office/officeart/2005/8/layout/chevron1"/>
    <dgm:cxn modelId="{5C781A06-9607-4A99-81C6-888BC9AD11B7}" type="presOf" srcId="{F860C011-016E-40DD-B39B-1DF573992CCA}" destId="{B12B70D6-EBE0-465D-99E7-AC65CC833D0F}" srcOrd="0" destOrd="0" presId="urn:microsoft.com/office/officeart/2005/8/layout/chevron1"/>
    <dgm:cxn modelId="{C2B96F0C-7565-43F2-8693-688D806167D4}" srcId="{47CCFC09-17E9-4F3C-B486-AA0715BDFE53}" destId="{3F6D130E-CF49-4E9C-A7B5-DC27C0211E42}" srcOrd="4" destOrd="0" parTransId="{A96FFE45-3FBA-4805-9766-04B22256EC8E}" sibTransId="{C10FC478-299E-468D-ACA2-D3EBB43EA9DC}"/>
    <dgm:cxn modelId="{FB830125-CBF3-45C4-9C12-0E438C335A3F}" srcId="{47CCFC09-17E9-4F3C-B486-AA0715BDFE53}" destId="{F860C011-016E-40DD-B39B-1DF573992CCA}" srcOrd="0" destOrd="0" parTransId="{3B928422-F5A9-4917-A206-79077E2C4CA8}" sibTransId="{2DF96CC6-ED41-4487-B59D-50282CADA64F}"/>
    <dgm:cxn modelId="{51B12D2F-BA91-42C3-AD5C-672630C7BCBD}" type="presOf" srcId="{D2B5F6E3-0552-4549-9359-27C1D6CD26F3}" destId="{7BADBD4C-9F2C-4A68-B968-8221111AA4AF}" srcOrd="0" destOrd="0" presId="urn:microsoft.com/office/officeart/2005/8/layout/chevron1"/>
    <dgm:cxn modelId="{0E35C12F-C045-4683-A438-42CCF5BFCD27}" srcId="{47CCFC09-17E9-4F3C-B486-AA0715BDFE53}" destId="{54FAE55F-3D5E-4D40-B3D6-5CC11790E29D}" srcOrd="1" destOrd="0" parTransId="{9F18B0C6-3BBF-4B9D-BDF2-E3DE025C3CE8}" sibTransId="{4756F9EF-643B-46FA-8A5F-2FC3F3ECB6CF}"/>
    <dgm:cxn modelId="{1759C03F-8859-4D8A-B79B-1DF8DC532310}" type="presOf" srcId="{F583DA32-346A-403D-890C-07CEF89B4CC1}" destId="{E861A9B2-B35F-4F57-8647-7A4FA1840FA3}" srcOrd="0" destOrd="0" presId="urn:microsoft.com/office/officeart/2005/8/layout/chevron1"/>
    <dgm:cxn modelId="{93CA5BBE-0B18-4DFA-A4D8-0B30E3B00E62}" type="presOf" srcId="{54FAE55F-3D5E-4D40-B3D6-5CC11790E29D}" destId="{3FE6A6A3-D7B1-463D-8765-AE08A9DB9A79}" srcOrd="0" destOrd="0" presId="urn:microsoft.com/office/officeart/2005/8/layout/chevron1"/>
    <dgm:cxn modelId="{7C96F2D2-6FF9-49B9-923D-764F64056322}" type="presOf" srcId="{47CCFC09-17E9-4F3C-B486-AA0715BDFE53}" destId="{CE96C933-CE24-4901-809A-DD66F77B9098}" srcOrd="0" destOrd="0" presId="urn:microsoft.com/office/officeart/2005/8/layout/chevron1"/>
    <dgm:cxn modelId="{3370E9D7-D8D2-4B7E-9A8B-EEFE8646F3BE}" srcId="{47CCFC09-17E9-4F3C-B486-AA0715BDFE53}" destId="{F583DA32-346A-403D-890C-07CEF89B4CC1}" srcOrd="3" destOrd="0" parTransId="{C0A6DF76-4E3B-4DA1-B2BC-D3F9A1068F5B}" sibTransId="{1F5BF309-7E36-4F40-88F7-D64CA3DBD0C1}"/>
    <dgm:cxn modelId="{12F828FF-DE0C-40D4-9D75-D8E4D422D8E1}" srcId="{47CCFC09-17E9-4F3C-B486-AA0715BDFE53}" destId="{D2B5F6E3-0552-4549-9359-27C1D6CD26F3}" srcOrd="2" destOrd="0" parTransId="{1CA977CB-7E1F-47CE-92D8-B64271423386}" sibTransId="{D862A0F9-0B5C-441D-906A-3D6A9F62B4F1}"/>
    <dgm:cxn modelId="{EE089219-D49A-49DC-9014-92EC7282BE3F}" type="presParOf" srcId="{CE96C933-CE24-4901-809A-DD66F77B9098}" destId="{B12B70D6-EBE0-465D-99E7-AC65CC833D0F}" srcOrd="0" destOrd="0" presId="urn:microsoft.com/office/officeart/2005/8/layout/chevron1"/>
    <dgm:cxn modelId="{2257D95A-F8C7-4103-ACC9-CD29A6318C0A}" type="presParOf" srcId="{CE96C933-CE24-4901-809A-DD66F77B9098}" destId="{E58F3657-3A92-4054-8056-AE8394E986CA}" srcOrd="1" destOrd="0" presId="urn:microsoft.com/office/officeart/2005/8/layout/chevron1"/>
    <dgm:cxn modelId="{D5E5E40A-8495-4AB7-BB41-6870D8F5955A}" type="presParOf" srcId="{CE96C933-CE24-4901-809A-DD66F77B9098}" destId="{3FE6A6A3-D7B1-463D-8765-AE08A9DB9A79}" srcOrd="2" destOrd="0" presId="urn:microsoft.com/office/officeart/2005/8/layout/chevron1"/>
    <dgm:cxn modelId="{B7512219-4A0A-4228-917A-47375686987B}" type="presParOf" srcId="{CE96C933-CE24-4901-809A-DD66F77B9098}" destId="{057E0E1B-0E52-41A3-9395-595169AFEC95}" srcOrd="3" destOrd="0" presId="urn:microsoft.com/office/officeart/2005/8/layout/chevron1"/>
    <dgm:cxn modelId="{FBD421EC-411A-4D9A-B0BA-C58FA0643DDC}" type="presParOf" srcId="{CE96C933-CE24-4901-809A-DD66F77B9098}" destId="{7BADBD4C-9F2C-4A68-B968-8221111AA4AF}" srcOrd="4" destOrd="0" presId="urn:microsoft.com/office/officeart/2005/8/layout/chevron1"/>
    <dgm:cxn modelId="{29A3B4DC-E839-4A1C-AC8C-6992879E30A2}" type="presParOf" srcId="{CE96C933-CE24-4901-809A-DD66F77B9098}" destId="{C8618E54-F506-482E-874A-922F29700DF0}" srcOrd="5" destOrd="0" presId="urn:microsoft.com/office/officeart/2005/8/layout/chevron1"/>
    <dgm:cxn modelId="{F83737AE-013B-4827-B213-87753DE14954}" type="presParOf" srcId="{CE96C933-CE24-4901-809A-DD66F77B9098}" destId="{E861A9B2-B35F-4F57-8647-7A4FA1840FA3}" srcOrd="6" destOrd="0" presId="urn:microsoft.com/office/officeart/2005/8/layout/chevron1"/>
    <dgm:cxn modelId="{BE55538B-79D0-4023-97FD-1566617AC8CE}" type="presParOf" srcId="{CE96C933-CE24-4901-809A-DD66F77B9098}" destId="{EA3DCFDF-5378-44D8-A0DD-3C68AC96821B}" srcOrd="7" destOrd="0" presId="urn:microsoft.com/office/officeart/2005/8/layout/chevron1"/>
    <dgm:cxn modelId="{0C4E6EA1-59D9-4A8E-BABF-8F89404C4CB4}" type="presParOf" srcId="{CE96C933-CE24-4901-809A-DD66F77B9098}" destId="{1D237F01-7B2F-450F-B135-C7261AD1EA7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6372A52D-72F4-445E-B83C-B8C617A0B4F7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</dgm:pt>
    <dgm:pt modelId="{01505975-5090-4B12-910D-00C526A1D5E6}">
      <dgm:prSet phldrT="[Testo]"/>
      <dgm:spPr/>
      <dgm:t>
        <a:bodyPr/>
        <a:lstStyle/>
        <a:p>
          <a:r>
            <a:rPr lang="it-IT" b="1" dirty="0">
              <a:solidFill>
                <a:schemeClr val="bg1"/>
              </a:solidFill>
            </a:rPr>
            <a:t>2015</a:t>
          </a:r>
        </a:p>
      </dgm:t>
    </dgm:pt>
    <dgm:pt modelId="{C5673AD7-8C47-4F80-9D25-4BF1EB69EA7E}" type="parTrans" cxnId="{30D990A3-375C-4B2A-A2FA-F3EAAB354AA7}">
      <dgm:prSet/>
      <dgm:spPr/>
      <dgm:t>
        <a:bodyPr/>
        <a:lstStyle/>
        <a:p>
          <a:endParaRPr lang="it-IT"/>
        </a:p>
      </dgm:t>
    </dgm:pt>
    <dgm:pt modelId="{DF074B41-3B8A-4B2E-934A-DC170512A1BE}" type="sibTrans" cxnId="{30D990A3-375C-4B2A-A2FA-F3EAAB354AA7}">
      <dgm:prSet/>
      <dgm:spPr/>
      <dgm:t>
        <a:bodyPr/>
        <a:lstStyle/>
        <a:p>
          <a:endParaRPr lang="it-IT"/>
        </a:p>
      </dgm:t>
    </dgm:pt>
    <dgm:pt modelId="{92957632-1C09-46C9-826E-3A5EDD33E830}">
      <dgm:prSet phldrT="[Testo]"/>
      <dgm:spPr/>
      <dgm:t>
        <a:bodyPr/>
        <a:lstStyle/>
        <a:p>
          <a:r>
            <a:rPr lang="it-IT" b="1" dirty="0">
              <a:solidFill>
                <a:schemeClr val="bg1"/>
              </a:solidFill>
            </a:rPr>
            <a:t>2017</a:t>
          </a:r>
        </a:p>
      </dgm:t>
    </dgm:pt>
    <dgm:pt modelId="{DC7124E0-1FD4-4784-9406-B2E5F3A61E88}" type="parTrans" cxnId="{0425EF81-CCD8-46B1-8B51-A1FF4B96DED2}">
      <dgm:prSet/>
      <dgm:spPr/>
      <dgm:t>
        <a:bodyPr/>
        <a:lstStyle/>
        <a:p>
          <a:endParaRPr lang="it-IT"/>
        </a:p>
      </dgm:t>
    </dgm:pt>
    <dgm:pt modelId="{27E05625-CAC2-428D-A302-05B51D140DE7}" type="sibTrans" cxnId="{0425EF81-CCD8-46B1-8B51-A1FF4B96DED2}">
      <dgm:prSet/>
      <dgm:spPr/>
      <dgm:t>
        <a:bodyPr/>
        <a:lstStyle/>
        <a:p>
          <a:endParaRPr lang="it-IT"/>
        </a:p>
      </dgm:t>
    </dgm:pt>
    <dgm:pt modelId="{13248C97-E1C3-49A4-8BA6-B6BFEE370E2C}">
      <dgm:prSet phldrT="[Testo]"/>
      <dgm:spPr/>
      <dgm:t>
        <a:bodyPr/>
        <a:lstStyle/>
        <a:p>
          <a:r>
            <a:rPr lang="it-IT" b="1" dirty="0">
              <a:solidFill>
                <a:schemeClr val="bg1"/>
              </a:solidFill>
            </a:rPr>
            <a:t>2019</a:t>
          </a:r>
        </a:p>
      </dgm:t>
    </dgm:pt>
    <dgm:pt modelId="{C8BD9A4C-828E-413F-AF31-5FB55AE7CC5C}" type="parTrans" cxnId="{6FB031EF-8E42-4E49-BE16-0C70BE682F3F}">
      <dgm:prSet/>
      <dgm:spPr/>
      <dgm:t>
        <a:bodyPr/>
        <a:lstStyle/>
        <a:p>
          <a:endParaRPr lang="it-IT"/>
        </a:p>
      </dgm:t>
    </dgm:pt>
    <dgm:pt modelId="{2C1AE8DB-AE56-42ED-8891-C807C0AF064A}" type="sibTrans" cxnId="{6FB031EF-8E42-4E49-BE16-0C70BE682F3F}">
      <dgm:prSet/>
      <dgm:spPr/>
      <dgm:t>
        <a:bodyPr/>
        <a:lstStyle/>
        <a:p>
          <a:endParaRPr lang="it-IT"/>
        </a:p>
      </dgm:t>
    </dgm:pt>
    <dgm:pt modelId="{0C000F19-BB7D-408C-AA98-3F252D9148AB}" type="pres">
      <dgm:prSet presAssocID="{6372A52D-72F4-445E-B83C-B8C617A0B4F7}" presName="Name0" presStyleCnt="0">
        <dgm:presLayoutVars>
          <dgm:dir/>
          <dgm:resizeHandles val="exact"/>
        </dgm:presLayoutVars>
      </dgm:prSet>
      <dgm:spPr/>
    </dgm:pt>
    <dgm:pt modelId="{4A6CBC9B-12C4-4E41-8F9B-B948B69FD40D}" type="pres">
      <dgm:prSet presAssocID="{6372A52D-72F4-445E-B83C-B8C617A0B4F7}" presName="arrow" presStyleLbl="bgShp" presStyleIdx="0" presStyleCnt="1"/>
      <dgm:spPr/>
    </dgm:pt>
    <dgm:pt modelId="{F655B455-21CC-4795-907F-30CDEE7D79F9}" type="pres">
      <dgm:prSet presAssocID="{6372A52D-72F4-445E-B83C-B8C617A0B4F7}" presName="points" presStyleCnt="0"/>
      <dgm:spPr/>
    </dgm:pt>
    <dgm:pt modelId="{DA97BE48-7D2A-4FAD-A983-FE668331E967}" type="pres">
      <dgm:prSet presAssocID="{01505975-5090-4B12-910D-00C526A1D5E6}" presName="compositeA" presStyleCnt="0"/>
      <dgm:spPr/>
    </dgm:pt>
    <dgm:pt modelId="{F046E0F7-12E4-4F6B-801B-06309D3E8284}" type="pres">
      <dgm:prSet presAssocID="{01505975-5090-4B12-910D-00C526A1D5E6}" presName="textA" presStyleLbl="revTx" presStyleIdx="0" presStyleCnt="3">
        <dgm:presLayoutVars>
          <dgm:bulletEnabled val="1"/>
        </dgm:presLayoutVars>
      </dgm:prSet>
      <dgm:spPr/>
    </dgm:pt>
    <dgm:pt modelId="{3E929AD7-F9EC-4E2D-BA0B-A66A98471954}" type="pres">
      <dgm:prSet presAssocID="{01505975-5090-4B12-910D-00C526A1D5E6}" presName="circleA" presStyleLbl="node1" presStyleIdx="0" presStyleCnt="3"/>
      <dgm:spPr/>
    </dgm:pt>
    <dgm:pt modelId="{DB74E6FA-8EB3-4246-9486-CF1015A03E73}" type="pres">
      <dgm:prSet presAssocID="{01505975-5090-4B12-910D-00C526A1D5E6}" presName="spaceA" presStyleCnt="0"/>
      <dgm:spPr/>
    </dgm:pt>
    <dgm:pt modelId="{F4AF2023-6D7C-48D7-BFD7-EEECEEC883A2}" type="pres">
      <dgm:prSet presAssocID="{DF074B41-3B8A-4B2E-934A-DC170512A1BE}" presName="space" presStyleCnt="0"/>
      <dgm:spPr/>
    </dgm:pt>
    <dgm:pt modelId="{0F3E51B1-71E4-4537-B9CD-D967BF60BB5A}" type="pres">
      <dgm:prSet presAssocID="{92957632-1C09-46C9-826E-3A5EDD33E830}" presName="compositeB" presStyleCnt="0"/>
      <dgm:spPr/>
    </dgm:pt>
    <dgm:pt modelId="{97C4CF59-E82B-4E9C-B2DE-408DEFAADDF0}" type="pres">
      <dgm:prSet presAssocID="{92957632-1C09-46C9-826E-3A5EDD33E830}" presName="textB" presStyleLbl="revTx" presStyleIdx="1" presStyleCnt="3">
        <dgm:presLayoutVars>
          <dgm:bulletEnabled val="1"/>
        </dgm:presLayoutVars>
      </dgm:prSet>
      <dgm:spPr/>
    </dgm:pt>
    <dgm:pt modelId="{DF68E064-73AF-4551-B016-622B7AA0577A}" type="pres">
      <dgm:prSet presAssocID="{92957632-1C09-46C9-826E-3A5EDD33E830}" presName="circleB" presStyleLbl="node1" presStyleIdx="1" presStyleCnt="3"/>
      <dgm:spPr/>
    </dgm:pt>
    <dgm:pt modelId="{81FCB0DB-CB59-43B7-A5DF-4EDEC72256FE}" type="pres">
      <dgm:prSet presAssocID="{92957632-1C09-46C9-826E-3A5EDD33E830}" presName="spaceB" presStyleCnt="0"/>
      <dgm:spPr/>
    </dgm:pt>
    <dgm:pt modelId="{93DE58EB-06A9-4E8A-868B-7D23F4AA992B}" type="pres">
      <dgm:prSet presAssocID="{27E05625-CAC2-428D-A302-05B51D140DE7}" presName="space" presStyleCnt="0"/>
      <dgm:spPr/>
    </dgm:pt>
    <dgm:pt modelId="{33ABAA91-9088-4284-A17D-08FDDF09C82B}" type="pres">
      <dgm:prSet presAssocID="{13248C97-E1C3-49A4-8BA6-B6BFEE370E2C}" presName="compositeA" presStyleCnt="0"/>
      <dgm:spPr/>
    </dgm:pt>
    <dgm:pt modelId="{E2AA67A8-6BCD-46E4-B97A-6D044596E634}" type="pres">
      <dgm:prSet presAssocID="{13248C97-E1C3-49A4-8BA6-B6BFEE370E2C}" presName="textA" presStyleLbl="revTx" presStyleIdx="2" presStyleCnt="3">
        <dgm:presLayoutVars>
          <dgm:bulletEnabled val="1"/>
        </dgm:presLayoutVars>
      </dgm:prSet>
      <dgm:spPr/>
    </dgm:pt>
    <dgm:pt modelId="{1444BE9D-F34D-4C18-BDF4-106B2CA1DBFF}" type="pres">
      <dgm:prSet presAssocID="{13248C97-E1C3-49A4-8BA6-B6BFEE370E2C}" presName="circleA" presStyleLbl="node1" presStyleIdx="2" presStyleCnt="3"/>
      <dgm:spPr/>
    </dgm:pt>
    <dgm:pt modelId="{E8ACC37B-E59B-4131-AACA-817E48701511}" type="pres">
      <dgm:prSet presAssocID="{13248C97-E1C3-49A4-8BA6-B6BFEE370E2C}" presName="spaceA" presStyleCnt="0"/>
      <dgm:spPr/>
    </dgm:pt>
  </dgm:ptLst>
  <dgm:cxnLst>
    <dgm:cxn modelId="{F3A39D5E-9340-4463-ACE3-6EB06E5FF1DB}" type="presOf" srcId="{01505975-5090-4B12-910D-00C526A1D5E6}" destId="{F046E0F7-12E4-4F6B-801B-06309D3E8284}" srcOrd="0" destOrd="0" presId="urn:microsoft.com/office/officeart/2005/8/layout/hProcess11"/>
    <dgm:cxn modelId="{0425EF81-CCD8-46B1-8B51-A1FF4B96DED2}" srcId="{6372A52D-72F4-445E-B83C-B8C617A0B4F7}" destId="{92957632-1C09-46C9-826E-3A5EDD33E830}" srcOrd="1" destOrd="0" parTransId="{DC7124E0-1FD4-4784-9406-B2E5F3A61E88}" sibTransId="{27E05625-CAC2-428D-A302-05B51D140DE7}"/>
    <dgm:cxn modelId="{30D990A3-375C-4B2A-A2FA-F3EAAB354AA7}" srcId="{6372A52D-72F4-445E-B83C-B8C617A0B4F7}" destId="{01505975-5090-4B12-910D-00C526A1D5E6}" srcOrd="0" destOrd="0" parTransId="{C5673AD7-8C47-4F80-9D25-4BF1EB69EA7E}" sibTransId="{DF074B41-3B8A-4B2E-934A-DC170512A1BE}"/>
    <dgm:cxn modelId="{F0EE3DE6-29AC-4C93-9DFF-62D0DB2F9BBA}" type="presOf" srcId="{13248C97-E1C3-49A4-8BA6-B6BFEE370E2C}" destId="{E2AA67A8-6BCD-46E4-B97A-6D044596E634}" srcOrd="0" destOrd="0" presId="urn:microsoft.com/office/officeart/2005/8/layout/hProcess11"/>
    <dgm:cxn modelId="{49E99CE9-93A1-4DC0-A148-236B094E7D33}" type="presOf" srcId="{6372A52D-72F4-445E-B83C-B8C617A0B4F7}" destId="{0C000F19-BB7D-408C-AA98-3F252D9148AB}" srcOrd="0" destOrd="0" presId="urn:microsoft.com/office/officeart/2005/8/layout/hProcess11"/>
    <dgm:cxn modelId="{6FB031EF-8E42-4E49-BE16-0C70BE682F3F}" srcId="{6372A52D-72F4-445E-B83C-B8C617A0B4F7}" destId="{13248C97-E1C3-49A4-8BA6-B6BFEE370E2C}" srcOrd="2" destOrd="0" parTransId="{C8BD9A4C-828E-413F-AF31-5FB55AE7CC5C}" sibTransId="{2C1AE8DB-AE56-42ED-8891-C807C0AF064A}"/>
    <dgm:cxn modelId="{A6B798FE-06D4-43A4-92EB-F3E2B58DFFA3}" type="presOf" srcId="{92957632-1C09-46C9-826E-3A5EDD33E830}" destId="{97C4CF59-E82B-4E9C-B2DE-408DEFAADDF0}" srcOrd="0" destOrd="0" presId="urn:microsoft.com/office/officeart/2005/8/layout/hProcess11"/>
    <dgm:cxn modelId="{1C27D219-C6CF-499E-94A6-92857408B22B}" type="presParOf" srcId="{0C000F19-BB7D-408C-AA98-3F252D9148AB}" destId="{4A6CBC9B-12C4-4E41-8F9B-B948B69FD40D}" srcOrd="0" destOrd="0" presId="urn:microsoft.com/office/officeart/2005/8/layout/hProcess11"/>
    <dgm:cxn modelId="{4E1EDA2D-46B7-434E-9F3C-4E4C89451F8B}" type="presParOf" srcId="{0C000F19-BB7D-408C-AA98-3F252D9148AB}" destId="{F655B455-21CC-4795-907F-30CDEE7D79F9}" srcOrd="1" destOrd="0" presId="urn:microsoft.com/office/officeart/2005/8/layout/hProcess11"/>
    <dgm:cxn modelId="{DF1FF36F-AB9B-4385-9A78-0C00D9E48C4D}" type="presParOf" srcId="{F655B455-21CC-4795-907F-30CDEE7D79F9}" destId="{DA97BE48-7D2A-4FAD-A983-FE668331E967}" srcOrd="0" destOrd="0" presId="urn:microsoft.com/office/officeart/2005/8/layout/hProcess11"/>
    <dgm:cxn modelId="{33B1B487-2DC6-4230-9CC4-325634307050}" type="presParOf" srcId="{DA97BE48-7D2A-4FAD-A983-FE668331E967}" destId="{F046E0F7-12E4-4F6B-801B-06309D3E8284}" srcOrd="0" destOrd="0" presId="urn:microsoft.com/office/officeart/2005/8/layout/hProcess11"/>
    <dgm:cxn modelId="{2DFE387C-BA43-44A1-9617-F8834559074C}" type="presParOf" srcId="{DA97BE48-7D2A-4FAD-A983-FE668331E967}" destId="{3E929AD7-F9EC-4E2D-BA0B-A66A98471954}" srcOrd="1" destOrd="0" presId="urn:microsoft.com/office/officeart/2005/8/layout/hProcess11"/>
    <dgm:cxn modelId="{CF294755-2407-409A-BF6A-01B5F6C50688}" type="presParOf" srcId="{DA97BE48-7D2A-4FAD-A983-FE668331E967}" destId="{DB74E6FA-8EB3-4246-9486-CF1015A03E73}" srcOrd="2" destOrd="0" presId="urn:microsoft.com/office/officeart/2005/8/layout/hProcess11"/>
    <dgm:cxn modelId="{D79B2493-B744-4933-AF94-C643A9F65C7E}" type="presParOf" srcId="{F655B455-21CC-4795-907F-30CDEE7D79F9}" destId="{F4AF2023-6D7C-48D7-BFD7-EEECEEC883A2}" srcOrd="1" destOrd="0" presId="urn:microsoft.com/office/officeart/2005/8/layout/hProcess11"/>
    <dgm:cxn modelId="{12BB3E33-AF13-4BB8-9FA3-00330E41ADEC}" type="presParOf" srcId="{F655B455-21CC-4795-907F-30CDEE7D79F9}" destId="{0F3E51B1-71E4-4537-B9CD-D967BF60BB5A}" srcOrd="2" destOrd="0" presId="urn:microsoft.com/office/officeart/2005/8/layout/hProcess11"/>
    <dgm:cxn modelId="{88C10023-8862-48D1-9AF4-26698A3FDFF2}" type="presParOf" srcId="{0F3E51B1-71E4-4537-B9CD-D967BF60BB5A}" destId="{97C4CF59-E82B-4E9C-B2DE-408DEFAADDF0}" srcOrd="0" destOrd="0" presId="urn:microsoft.com/office/officeart/2005/8/layout/hProcess11"/>
    <dgm:cxn modelId="{4385D53C-F7E7-445A-895D-DB587D5840A1}" type="presParOf" srcId="{0F3E51B1-71E4-4537-B9CD-D967BF60BB5A}" destId="{DF68E064-73AF-4551-B016-622B7AA0577A}" srcOrd="1" destOrd="0" presId="urn:microsoft.com/office/officeart/2005/8/layout/hProcess11"/>
    <dgm:cxn modelId="{05F4B902-3F7D-458A-BD66-9F941AE6AC80}" type="presParOf" srcId="{0F3E51B1-71E4-4537-B9CD-D967BF60BB5A}" destId="{81FCB0DB-CB59-43B7-A5DF-4EDEC72256FE}" srcOrd="2" destOrd="0" presId="urn:microsoft.com/office/officeart/2005/8/layout/hProcess11"/>
    <dgm:cxn modelId="{634B41AB-883D-4CB5-BB93-B95D696D22BE}" type="presParOf" srcId="{F655B455-21CC-4795-907F-30CDEE7D79F9}" destId="{93DE58EB-06A9-4E8A-868B-7D23F4AA992B}" srcOrd="3" destOrd="0" presId="urn:microsoft.com/office/officeart/2005/8/layout/hProcess11"/>
    <dgm:cxn modelId="{D24AD8AB-5A7A-4D26-AE2C-4F65F2369148}" type="presParOf" srcId="{F655B455-21CC-4795-907F-30CDEE7D79F9}" destId="{33ABAA91-9088-4284-A17D-08FDDF09C82B}" srcOrd="4" destOrd="0" presId="urn:microsoft.com/office/officeart/2005/8/layout/hProcess11"/>
    <dgm:cxn modelId="{1DE92A79-A224-43D7-96A5-83D82A6EEA39}" type="presParOf" srcId="{33ABAA91-9088-4284-A17D-08FDDF09C82B}" destId="{E2AA67A8-6BCD-46E4-B97A-6D044596E634}" srcOrd="0" destOrd="0" presId="urn:microsoft.com/office/officeart/2005/8/layout/hProcess11"/>
    <dgm:cxn modelId="{364E0AFD-F3E7-4E3C-A36D-A1365824B15B}" type="presParOf" srcId="{33ABAA91-9088-4284-A17D-08FDDF09C82B}" destId="{1444BE9D-F34D-4C18-BDF4-106B2CA1DBFF}" srcOrd="1" destOrd="0" presId="urn:microsoft.com/office/officeart/2005/8/layout/hProcess11"/>
    <dgm:cxn modelId="{E1477BE3-1208-4439-9EE8-FDB362C16A06}" type="presParOf" srcId="{33ABAA91-9088-4284-A17D-08FDDF09C82B}" destId="{E8ACC37B-E59B-4131-AACA-817E48701511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15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47CCFC09-17E9-4F3C-B486-AA0715BDFE53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F860C011-016E-40DD-B39B-1DF573992CCA}">
      <dgm:prSet phldrT="[Testo]"/>
      <dgm:spPr>
        <a:solidFill>
          <a:schemeClr val="bg1"/>
        </a:solidFill>
        <a:ln>
          <a:solidFill>
            <a:srgbClr val="00B0F0"/>
          </a:solidFill>
        </a:ln>
      </dgm:spPr>
      <dgm:t>
        <a:bodyPr/>
        <a:lstStyle/>
        <a:p>
          <a:endParaRPr lang="it-IT" dirty="0"/>
        </a:p>
      </dgm:t>
    </dgm:pt>
    <dgm:pt modelId="{3B928422-F5A9-4917-A206-79077E2C4CA8}" type="parTrans" cxnId="{FB830125-CBF3-45C4-9C12-0E438C335A3F}">
      <dgm:prSet/>
      <dgm:spPr/>
      <dgm:t>
        <a:bodyPr/>
        <a:lstStyle/>
        <a:p>
          <a:endParaRPr lang="it-IT"/>
        </a:p>
      </dgm:t>
    </dgm:pt>
    <dgm:pt modelId="{2DF96CC6-ED41-4487-B59D-50282CADA64F}" type="sibTrans" cxnId="{FB830125-CBF3-45C4-9C12-0E438C335A3F}">
      <dgm:prSet/>
      <dgm:spPr/>
      <dgm:t>
        <a:bodyPr/>
        <a:lstStyle/>
        <a:p>
          <a:endParaRPr lang="it-IT"/>
        </a:p>
      </dgm:t>
    </dgm:pt>
    <dgm:pt modelId="{3F6D130E-CF49-4E9C-A7B5-DC27C0211E42}">
      <dgm:prSet phldrT="[Testo]"/>
      <dgm:spPr>
        <a:solidFill>
          <a:schemeClr val="bg1"/>
        </a:solidFill>
        <a:ln>
          <a:solidFill>
            <a:srgbClr val="00B0F0"/>
          </a:solidFill>
        </a:ln>
      </dgm:spPr>
      <dgm:t>
        <a:bodyPr/>
        <a:lstStyle/>
        <a:p>
          <a:endParaRPr lang="it-IT" dirty="0"/>
        </a:p>
      </dgm:t>
    </dgm:pt>
    <dgm:pt modelId="{A96FFE45-3FBA-4805-9766-04B22256EC8E}" type="parTrans" cxnId="{C2B96F0C-7565-43F2-8693-688D806167D4}">
      <dgm:prSet/>
      <dgm:spPr/>
      <dgm:t>
        <a:bodyPr/>
        <a:lstStyle/>
        <a:p>
          <a:endParaRPr lang="it-IT"/>
        </a:p>
      </dgm:t>
    </dgm:pt>
    <dgm:pt modelId="{C10FC478-299E-468D-ACA2-D3EBB43EA9DC}" type="sibTrans" cxnId="{C2B96F0C-7565-43F2-8693-688D806167D4}">
      <dgm:prSet/>
      <dgm:spPr/>
      <dgm:t>
        <a:bodyPr/>
        <a:lstStyle/>
        <a:p>
          <a:endParaRPr lang="it-IT"/>
        </a:p>
      </dgm:t>
    </dgm:pt>
    <dgm:pt modelId="{54FAE55F-3D5E-4D40-B3D6-5CC11790E29D}">
      <dgm:prSet phldrT="[Testo]"/>
      <dgm:spPr>
        <a:solidFill>
          <a:schemeClr val="bg1"/>
        </a:solidFill>
        <a:ln>
          <a:solidFill>
            <a:srgbClr val="00B0F0"/>
          </a:solidFill>
        </a:ln>
      </dgm:spPr>
      <dgm:t>
        <a:bodyPr/>
        <a:lstStyle/>
        <a:p>
          <a:endParaRPr lang="it-IT"/>
        </a:p>
      </dgm:t>
    </dgm:pt>
    <dgm:pt modelId="{9F18B0C6-3BBF-4B9D-BDF2-E3DE025C3CE8}" type="parTrans" cxnId="{0E35C12F-C045-4683-A438-42CCF5BFCD27}">
      <dgm:prSet/>
      <dgm:spPr/>
      <dgm:t>
        <a:bodyPr/>
        <a:lstStyle/>
        <a:p>
          <a:endParaRPr lang="it-IT"/>
        </a:p>
      </dgm:t>
    </dgm:pt>
    <dgm:pt modelId="{4756F9EF-643B-46FA-8A5F-2FC3F3ECB6CF}" type="sibTrans" cxnId="{0E35C12F-C045-4683-A438-42CCF5BFCD27}">
      <dgm:prSet/>
      <dgm:spPr/>
      <dgm:t>
        <a:bodyPr/>
        <a:lstStyle/>
        <a:p>
          <a:endParaRPr lang="it-IT"/>
        </a:p>
      </dgm:t>
    </dgm:pt>
    <dgm:pt modelId="{D2B5F6E3-0552-4549-9359-27C1D6CD26F3}">
      <dgm:prSet phldrT="[Testo]"/>
      <dgm:spPr>
        <a:solidFill>
          <a:schemeClr val="bg1"/>
        </a:solidFill>
        <a:ln>
          <a:solidFill>
            <a:srgbClr val="00B0F0"/>
          </a:solidFill>
        </a:ln>
      </dgm:spPr>
      <dgm:t>
        <a:bodyPr/>
        <a:lstStyle/>
        <a:p>
          <a:endParaRPr lang="it-IT"/>
        </a:p>
      </dgm:t>
    </dgm:pt>
    <dgm:pt modelId="{1CA977CB-7E1F-47CE-92D8-B64271423386}" type="parTrans" cxnId="{12F828FF-DE0C-40D4-9D75-D8E4D422D8E1}">
      <dgm:prSet/>
      <dgm:spPr/>
      <dgm:t>
        <a:bodyPr/>
        <a:lstStyle/>
        <a:p>
          <a:endParaRPr lang="it-IT"/>
        </a:p>
      </dgm:t>
    </dgm:pt>
    <dgm:pt modelId="{D862A0F9-0B5C-441D-906A-3D6A9F62B4F1}" type="sibTrans" cxnId="{12F828FF-DE0C-40D4-9D75-D8E4D422D8E1}">
      <dgm:prSet/>
      <dgm:spPr/>
      <dgm:t>
        <a:bodyPr/>
        <a:lstStyle/>
        <a:p>
          <a:endParaRPr lang="it-IT"/>
        </a:p>
      </dgm:t>
    </dgm:pt>
    <dgm:pt modelId="{F583DA32-346A-403D-890C-07CEF89B4CC1}">
      <dgm:prSet phldrT="[Testo]"/>
      <dgm:spPr>
        <a:solidFill>
          <a:srgbClr val="00B0F0"/>
        </a:solidFill>
        <a:ln w="19050">
          <a:solidFill>
            <a:srgbClr val="00B0F0"/>
          </a:solidFill>
        </a:ln>
      </dgm:spPr>
      <dgm:t>
        <a:bodyPr/>
        <a:lstStyle/>
        <a:p>
          <a:endParaRPr lang="it-IT"/>
        </a:p>
      </dgm:t>
    </dgm:pt>
    <dgm:pt modelId="{C0A6DF76-4E3B-4DA1-B2BC-D3F9A1068F5B}" type="parTrans" cxnId="{3370E9D7-D8D2-4B7E-9A8B-EEFE8646F3BE}">
      <dgm:prSet/>
      <dgm:spPr/>
      <dgm:t>
        <a:bodyPr/>
        <a:lstStyle/>
        <a:p>
          <a:endParaRPr lang="it-IT"/>
        </a:p>
      </dgm:t>
    </dgm:pt>
    <dgm:pt modelId="{1F5BF309-7E36-4F40-88F7-D64CA3DBD0C1}" type="sibTrans" cxnId="{3370E9D7-D8D2-4B7E-9A8B-EEFE8646F3BE}">
      <dgm:prSet/>
      <dgm:spPr/>
      <dgm:t>
        <a:bodyPr/>
        <a:lstStyle/>
        <a:p>
          <a:endParaRPr lang="it-IT"/>
        </a:p>
      </dgm:t>
    </dgm:pt>
    <dgm:pt modelId="{CE96C933-CE24-4901-809A-DD66F77B9098}" type="pres">
      <dgm:prSet presAssocID="{47CCFC09-17E9-4F3C-B486-AA0715BDFE53}" presName="Name0" presStyleCnt="0">
        <dgm:presLayoutVars>
          <dgm:dir/>
          <dgm:animLvl val="lvl"/>
          <dgm:resizeHandles val="exact"/>
        </dgm:presLayoutVars>
      </dgm:prSet>
      <dgm:spPr/>
    </dgm:pt>
    <dgm:pt modelId="{B12B70D6-EBE0-465D-99E7-AC65CC833D0F}" type="pres">
      <dgm:prSet presAssocID="{F860C011-016E-40DD-B39B-1DF573992CC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E58F3657-3A92-4054-8056-AE8394E986CA}" type="pres">
      <dgm:prSet presAssocID="{2DF96CC6-ED41-4487-B59D-50282CADA64F}" presName="parTxOnlySpace" presStyleCnt="0"/>
      <dgm:spPr/>
    </dgm:pt>
    <dgm:pt modelId="{3FE6A6A3-D7B1-463D-8765-AE08A9DB9A79}" type="pres">
      <dgm:prSet presAssocID="{54FAE55F-3D5E-4D40-B3D6-5CC11790E29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057E0E1B-0E52-41A3-9395-595169AFEC95}" type="pres">
      <dgm:prSet presAssocID="{4756F9EF-643B-46FA-8A5F-2FC3F3ECB6CF}" presName="parTxOnlySpace" presStyleCnt="0"/>
      <dgm:spPr/>
    </dgm:pt>
    <dgm:pt modelId="{7BADBD4C-9F2C-4A68-B968-8221111AA4AF}" type="pres">
      <dgm:prSet presAssocID="{D2B5F6E3-0552-4549-9359-27C1D6CD26F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C8618E54-F506-482E-874A-922F29700DF0}" type="pres">
      <dgm:prSet presAssocID="{D862A0F9-0B5C-441D-906A-3D6A9F62B4F1}" presName="parTxOnlySpace" presStyleCnt="0"/>
      <dgm:spPr/>
    </dgm:pt>
    <dgm:pt modelId="{E861A9B2-B35F-4F57-8647-7A4FA1840FA3}" type="pres">
      <dgm:prSet presAssocID="{F583DA32-346A-403D-890C-07CEF89B4CC1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EA3DCFDF-5378-44D8-A0DD-3C68AC96821B}" type="pres">
      <dgm:prSet presAssocID="{1F5BF309-7E36-4F40-88F7-D64CA3DBD0C1}" presName="parTxOnlySpace" presStyleCnt="0"/>
      <dgm:spPr/>
    </dgm:pt>
    <dgm:pt modelId="{1D237F01-7B2F-450F-B135-C7261AD1EA7E}" type="pres">
      <dgm:prSet presAssocID="{3F6D130E-CF49-4E9C-A7B5-DC27C0211E42}" presName="parTxOnly" presStyleLbl="node1" presStyleIdx="4" presStyleCnt="5" custLinFactX="152733" custLinFactNeighborX="200000" custLinFactNeighborY="-479">
        <dgm:presLayoutVars>
          <dgm:chMax val="0"/>
          <dgm:chPref val="0"/>
          <dgm:bulletEnabled val="1"/>
        </dgm:presLayoutVars>
      </dgm:prSet>
      <dgm:spPr/>
    </dgm:pt>
  </dgm:ptLst>
  <dgm:cxnLst>
    <dgm:cxn modelId="{C2B96F0C-7565-43F2-8693-688D806167D4}" srcId="{47CCFC09-17E9-4F3C-B486-AA0715BDFE53}" destId="{3F6D130E-CF49-4E9C-A7B5-DC27C0211E42}" srcOrd="4" destOrd="0" parTransId="{A96FFE45-3FBA-4805-9766-04B22256EC8E}" sibTransId="{C10FC478-299E-468D-ACA2-D3EBB43EA9DC}"/>
    <dgm:cxn modelId="{163C680E-6EEE-4E50-93DC-7D09BAA4AEFE}" type="presOf" srcId="{3F6D130E-CF49-4E9C-A7B5-DC27C0211E42}" destId="{1D237F01-7B2F-450F-B135-C7261AD1EA7E}" srcOrd="0" destOrd="0" presId="urn:microsoft.com/office/officeart/2005/8/layout/chevron1"/>
    <dgm:cxn modelId="{30850B14-58C6-4688-A6B3-B3BFCB5EE014}" type="presOf" srcId="{F583DA32-346A-403D-890C-07CEF89B4CC1}" destId="{E861A9B2-B35F-4F57-8647-7A4FA1840FA3}" srcOrd="0" destOrd="0" presId="urn:microsoft.com/office/officeart/2005/8/layout/chevron1"/>
    <dgm:cxn modelId="{FB830125-CBF3-45C4-9C12-0E438C335A3F}" srcId="{47CCFC09-17E9-4F3C-B486-AA0715BDFE53}" destId="{F860C011-016E-40DD-B39B-1DF573992CCA}" srcOrd="0" destOrd="0" parTransId="{3B928422-F5A9-4917-A206-79077E2C4CA8}" sibTransId="{2DF96CC6-ED41-4487-B59D-50282CADA64F}"/>
    <dgm:cxn modelId="{9A1A432B-5A1F-48A5-93BB-55FC66B63444}" type="presOf" srcId="{F860C011-016E-40DD-B39B-1DF573992CCA}" destId="{B12B70D6-EBE0-465D-99E7-AC65CC833D0F}" srcOrd="0" destOrd="0" presId="urn:microsoft.com/office/officeart/2005/8/layout/chevron1"/>
    <dgm:cxn modelId="{0E35C12F-C045-4683-A438-42CCF5BFCD27}" srcId="{47CCFC09-17E9-4F3C-B486-AA0715BDFE53}" destId="{54FAE55F-3D5E-4D40-B3D6-5CC11790E29D}" srcOrd="1" destOrd="0" parTransId="{9F18B0C6-3BBF-4B9D-BDF2-E3DE025C3CE8}" sibTransId="{4756F9EF-643B-46FA-8A5F-2FC3F3ECB6CF}"/>
    <dgm:cxn modelId="{80E3B696-A4E3-470C-B301-ADB09B6FFE9C}" type="presOf" srcId="{47CCFC09-17E9-4F3C-B486-AA0715BDFE53}" destId="{CE96C933-CE24-4901-809A-DD66F77B9098}" srcOrd="0" destOrd="0" presId="urn:microsoft.com/office/officeart/2005/8/layout/chevron1"/>
    <dgm:cxn modelId="{191A32A6-6C88-4467-93C5-36AD341061E7}" type="presOf" srcId="{D2B5F6E3-0552-4549-9359-27C1D6CD26F3}" destId="{7BADBD4C-9F2C-4A68-B968-8221111AA4AF}" srcOrd="0" destOrd="0" presId="urn:microsoft.com/office/officeart/2005/8/layout/chevron1"/>
    <dgm:cxn modelId="{3370E9D7-D8D2-4B7E-9A8B-EEFE8646F3BE}" srcId="{47CCFC09-17E9-4F3C-B486-AA0715BDFE53}" destId="{F583DA32-346A-403D-890C-07CEF89B4CC1}" srcOrd="3" destOrd="0" parTransId="{C0A6DF76-4E3B-4DA1-B2BC-D3F9A1068F5B}" sibTransId="{1F5BF309-7E36-4F40-88F7-D64CA3DBD0C1}"/>
    <dgm:cxn modelId="{04C439F5-1E06-442E-B3E7-A61E7AD4469B}" type="presOf" srcId="{54FAE55F-3D5E-4D40-B3D6-5CC11790E29D}" destId="{3FE6A6A3-D7B1-463D-8765-AE08A9DB9A79}" srcOrd="0" destOrd="0" presId="urn:microsoft.com/office/officeart/2005/8/layout/chevron1"/>
    <dgm:cxn modelId="{12F828FF-DE0C-40D4-9D75-D8E4D422D8E1}" srcId="{47CCFC09-17E9-4F3C-B486-AA0715BDFE53}" destId="{D2B5F6E3-0552-4549-9359-27C1D6CD26F3}" srcOrd="2" destOrd="0" parTransId="{1CA977CB-7E1F-47CE-92D8-B64271423386}" sibTransId="{D862A0F9-0B5C-441D-906A-3D6A9F62B4F1}"/>
    <dgm:cxn modelId="{7040733A-4E05-49F1-A971-7C319F4F54B7}" type="presParOf" srcId="{CE96C933-CE24-4901-809A-DD66F77B9098}" destId="{B12B70D6-EBE0-465D-99E7-AC65CC833D0F}" srcOrd="0" destOrd="0" presId="urn:microsoft.com/office/officeart/2005/8/layout/chevron1"/>
    <dgm:cxn modelId="{963CAFAF-4CC8-42A6-843F-D4F31ACEE9FD}" type="presParOf" srcId="{CE96C933-CE24-4901-809A-DD66F77B9098}" destId="{E58F3657-3A92-4054-8056-AE8394E986CA}" srcOrd="1" destOrd="0" presId="urn:microsoft.com/office/officeart/2005/8/layout/chevron1"/>
    <dgm:cxn modelId="{93E2C87E-B0E8-4649-9BF7-E4D05BA3B2E7}" type="presParOf" srcId="{CE96C933-CE24-4901-809A-DD66F77B9098}" destId="{3FE6A6A3-D7B1-463D-8765-AE08A9DB9A79}" srcOrd="2" destOrd="0" presId="urn:microsoft.com/office/officeart/2005/8/layout/chevron1"/>
    <dgm:cxn modelId="{8E99295C-7D80-4FD7-B64C-361DCC0A3CF7}" type="presParOf" srcId="{CE96C933-CE24-4901-809A-DD66F77B9098}" destId="{057E0E1B-0E52-41A3-9395-595169AFEC95}" srcOrd="3" destOrd="0" presId="urn:microsoft.com/office/officeart/2005/8/layout/chevron1"/>
    <dgm:cxn modelId="{1E259330-75C0-4154-8062-ABDD550E14AE}" type="presParOf" srcId="{CE96C933-CE24-4901-809A-DD66F77B9098}" destId="{7BADBD4C-9F2C-4A68-B968-8221111AA4AF}" srcOrd="4" destOrd="0" presId="urn:microsoft.com/office/officeart/2005/8/layout/chevron1"/>
    <dgm:cxn modelId="{C521810C-DC65-4736-BDF1-6FCB5706B885}" type="presParOf" srcId="{CE96C933-CE24-4901-809A-DD66F77B9098}" destId="{C8618E54-F506-482E-874A-922F29700DF0}" srcOrd="5" destOrd="0" presId="urn:microsoft.com/office/officeart/2005/8/layout/chevron1"/>
    <dgm:cxn modelId="{E1216FC1-2540-47F4-A490-2F989D4BA7C7}" type="presParOf" srcId="{CE96C933-CE24-4901-809A-DD66F77B9098}" destId="{E861A9B2-B35F-4F57-8647-7A4FA1840FA3}" srcOrd="6" destOrd="0" presId="urn:microsoft.com/office/officeart/2005/8/layout/chevron1"/>
    <dgm:cxn modelId="{E5B949A0-DB23-485F-A175-423B94E00B3C}" type="presParOf" srcId="{CE96C933-CE24-4901-809A-DD66F77B9098}" destId="{EA3DCFDF-5378-44D8-A0DD-3C68AC96821B}" srcOrd="7" destOrd="0" presId="urn:microsoft.com/office/officeart/2005/8/layout/chevron1"/>
    <dgm:cxn modelId="{A75A7D42-6FB4-497D-A9F6-CAE4306D4D60}" type="presParOf" srcId="{CE96C933-CE24-4901-809A-DD66F77B9098}" destId="{1D237F01-7B2F-450F-B135-C7261AD1EA7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47CCFC09-17E9-4F3C-B486-AA0715BDFE53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F860C011-016E-40DD-B39B-1DF573992CCA}">
      <dgm:prSet phldrT="[Testo]"/>
      <dgm:spPr>
        <a:solidFill>
          <a:schemeClr val="bg1"/>
        </a:solidFill>
        <a:ln>
          <a:solidFill>
            <a:srgbClr val="00B0F0"/>
          </a:solidFill>
        </a:ln>
      </dgm:spPr>
      <dgm:t>
        <a:bodyPr/>
        <a:lstStyle/>
        <a:p>
          <a:endParaRPr lang="it-IT" dirty="0"/>
        </a:p>
      </dgm:t>
    </dgm:pt>
    <dgm:pt modelId="{3B928422-F5A9-4917-A206-79077E2C4CA8}" type="parTrans" cxnId="{FB830125-CBF3-45C4-9C12-0E438C335A3F}">
      <dgm:prSet/>
      <dgm:spPr/>
      <dgm:t>
        <a:bodyPr/>
        <a:lstStyle/>
        <a:p>
          <a:endParaRPr lang="it-IT"/>
        </a:p>
      </dgm:t>
    </dgm:pt>
    <dgm:pt modelId="{2DF96CC6-ED41-4487-B59D-50282CADA64F}" type="sibTrans" cxnId="{FB830125-CBF3-45C4-9C12-0E438C335A3F}">
      <dgm:prSet/>
      <dgm:spPr/>
      <dgm:t>
        <a:bodyPr/>
        <a:lstStyle/>
        <a:p>
          <a:endParaRPr lang="it-IT"/>
        </a:p>
      </dgm:t>
    </dgm:pt>
    <dgm:pt modelId="{3F6D130E-CF49-4E9C-A7B5-DC27C0211E42}">
      <dgm:prSet phldrT="[Testo]"/>
      <dgm:spPr>
        <a:solidFill>
          <a:schemeClr val="bg1"/>
        </a:solidFill>
        <a:ln>
          <a:solidFill>
            <a:srgbClr val="00B0F0"/>
          </a:solidFill>
        </a:ln>
      </dgm:spPr>
      <dgm:t>
        <a:bodyPr/>
        <a:lstStyle/>
        <a:p>
          <a:endParaRPr lang="it-IT" dirty="0"/>
        </a:p>
      </dgm:t>
    </dgm:pt>
    <dgm:pt modelId="{A96FFE45-3FBA-4805-9766-04B22256EC8E}" type="parTrans" cxnId="{C2B96F0C-7565-43F2-8693-688D806167D4}">
      <dgm:prSet/>
      <dgm:spPr/>
      <dgm:t>
        <a:bodyPr/>
        <a:lstStyle/>
        <a:p>
          <a:endParaRPr lang="it-IT"/>
        </a:p>
      </dgm:t>
    </dgm:pt>
    <dgm:pt modelId="{C10FC478-299E-468D-ACA2-D3EBB43EA9DC}" type="sibTrans" cxnId="{C2B96F0C-7565-43F2-8693-688D806167D4}">
      <dgm:prSet/>
      <dgm:spPr/>
      <dgm:t>
        <a:bodyPr/>
        <a:lstStyle/>
        <a:p>
          <a:endParaRPr lang="it-IT"/>
        </a:p>
      </dgm:t>
    </dgm:pt>
    <dgm:pt modelId="{54FAE55F-3D5E-4D40-B3D6-5CC11790E29D}">
      <dgm:prSet phldrT="[Testo]"/>
      <dgm:spPr>
        <a:solidFill>
          <a:schemeClr val="bg1"/>
        </a:solidFill>
        <a:ln>
          <a:solidFill>
            <a:srgbClr val="00B0F0"/>
          </a:solidFill>
        </a:ln>
      </dgm:spPr>
      <dgm:t>
        <a:bodyPr/>
        <a:lstStyle/>
        <a:p>
          <a:endParaRPr lang="it-IT"/>
        </a:p>
      </dgm:t>
    </dgm:pt>
    <dgm:pt modelId="{9F18B0C6-3BBF-4B9D-BDF2-E3DE025C3CE8}" type="parTrans" cxnId="{0E35C12F-C045-4683-A438-42CCF5BFCD27}">
      <dgm:prSet/>
      <dgm:spPr/>
      <dgm:t>
        <a:bodyPr/>
        <a:lstStyle/>
        <a:p>
          <a:endParaRPr lang="it-IT"/>
        </a:p>
      </dgm:t>
    </dgm:pt>
    <dgm:pt modelId="{4756F9EF-643B-46FA-8A5F-2FC3F3ECB6CF}" type="sibTrans" cxnId="{0E35C12F-C045-4683-A438-42CCF5BFCD27}">
      <dgm:prSet/>
      <dgm:spPr/>
      <dgm:t>
        <a:bodyPr/>
        <a:lstStyle/>
        <a:p>
          <a:endParaRPr lang="it-IT"/>
        </a:p>
      </dgm:t>
    </dgm:pt>
    <dgm:pt modelId="{D2B5F6E3-0552-4549-9359-27C1D6CD26F3}">
      <dgm:prSet phldrT="[Testo]"/>
      <dgm:spPr>
        <a:solidFill>
          <a:schemeClr val="bg1"/>
        </a:solidFill>
        <a:ln>
          <a:solidFill>
            <a:srgbClr val="00B0F0"/>
          </a:solidFill>
        </a:ln>
      </dgm:spPr>
      <dgm:t>
        <a:bodyPr/>
        <a:lstStyle/>
        <a:p>
          <a:endParaRPr lang="it-IT"/>
        </a:p>
      </dgm:t>
    </dgm:pt>
    <dgm:pt modelId="{1CA977CB-7E1F-47CE-92D8-B64271423386}" type="parTrans" cxnId="{12F828FF-DE0C-40D4-9D75-D8E4D422D8E1}">
      <dgm:prSet/>
      <dgm:spPr/>
      <dgm:t>
        <a:bodyPr/>
        <a:lstStyle/>
        <a:p>
          <a:endParaRPr lang="it-IT"/>
        </a:p>
      </dgm:t>
    </dgm:pt>
    <dgm:pt modelId="{D862A0F9-0B5C-441D-906A-3D6A9F62B4F1}" type="sibTrans" cxnId="{12F828FF-DE0C-40D4-9D75-D8E4D422D8E1}">
      <dgm:prSet/>
      <dgm:spPr/>
      <dgm:t>
        <a:bodyPr/>
        <a:lstStyle/>
        <a:p>
          <a:endParaRPr lang="it-IT"/>
        </a:p>
      </dgm:t>
    </dgm:pt>
    <dgm:pt modelId="{F583DA32-346A-403D-890C-07CEF89B4CC1}">
      <dgm:prSet phldrT="[Testo]"/>
      <dgm:spPr>
        <a:solidFill>
          <a:srgbClr val="00B0F0"/>
        </a:solidFill>
        <a:ln w="19050">
          <a:solidFill>
            <a:srgbClr val="00B0F0"/>
          </a:solidFill>
        </a:ln>
      </dgm:spPr>
      <dgm:t>
        <a:bodyPr/>
        <a:lstStyle/>
        <a:p>
          <a:endParaRPr lang="it-IT"/>
        </a:p>
      </dgm:t>
    </dgm:pt>
    <dgm:pt modelId="{C0A6DF76-4E3B-4DA1-B2BC-D3F9A1068F5B}" type="parTrans" cxnId="{3370E9D7-D8D2-4B7E-9A8B-EEFE8646F3BE}">
      <dgm:prSet/>
      <dgm:spPr/>
      <dgm:t>
        <a:bodyPr/>
        <a:lstStyle/>
        <a:p>
          <a:endParaRPr lang="it-IT"/>
        </a:p>
      </dgm:t>
    </dgm:pt>
    <dgm:pt modelId="{1F5BF309-7E36-4F40-88F7-D64CA3DBD0C1}" type="sibTrans" cxnId="{3370E9D7-D8D2-4B7E-9A8B-EEFE8646F3BE}">
      <dgm:prSet/>
      <dgm:spPr/>
      <dgm:t>
        <a:bodyPr/>
        <a:lstStyle/>
        <a:p>
          <a:endParaRPr lang="it-IT"/>
        </a:p>
      </dgm:t>
    </dgm:pt>
    <dgm:pt modelId="{CE96C933-CE24-4901-809A-DD66F77B9098}" type="pres">
      <dgm:prSet presAssocID="{47CCFC09-17E9-4F3C-B486-AA0715BDFE53}" presName="Name0" presStyleCnt="0">
        <dgm:presLayoutVars>
          <dgm:dir/>
          <dgm:animLvl val="lvl"/>
          <dgm:resizeHandles val="exact"/>
        </dgm:presLayoutVars>
      </dgm:prSet>
      <dgm:spPr/>
    </dgm:pt>
    <dgm:pt modelId="{B12B70D6-EBE0-465D-99E7-AC65CC833D0F}" type="pres">
      <dgm:prSet presAssocID="{F860C011-016E-40DD-B39B-1DF573992CC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E58F3657-3A92-4054-8056-AE8394E986CA}" type="pres">
      <dgm:prSet presAssocID="{2DF96CC6-ED41-4487-B59D-50282CADA64F}" presName="parTxOnlySpace" presStyleCnt="0"/>
      <dgm:spPr/>
    </dgm:pt>
    <dgm:pt modelId="{3FE6A6A3-D7B1-463D-8765-AE08A9DB9A79}" type="pres">
      <dgm:prSet presAssocID="{54FAE55F-3D5E-4D40-B3D6-5CC11790E29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057E0E1B-0E52-41A3-9395-595169AFEC95}" type="pres">
      <dgm:prSet presAssocID="{4756F9EF-643B-46FA-8A5F-2FC3F3ECB6CF}" presName="parTxOnlySpace" presStyleCnt="0"/>
      <dgm:spPr/>
    </dgm:pt>
    <dgm:pt modelId="{7BADBD4C-9F2C-4A68-B968-8221111AA4AF}" type="pres">
      <dgm:prSet presAssocID="{D2B5F6E3-0552-4549-9359-27C1D6CD26F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C8618E54-F506-482E-874A-922F29700DF0}" type="pres">
      <dgm:prSet presAssocID="{D862A0F9-0B5C-441D-906A-3D6A9F62B4F1}" presName="parTxOnlySpace" presStyleCnt="0"/>
      <dgm:spPr/>
    </dgm:pt>
    <dgm:pt modelId="{E861A9B2-B35F-4F57-8647-7A4FA1840FA3}" type="pres">
      <dgm:prSet presAssocID="{F583DA32-346A-403D-890C-07CEF89B4CC1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EA3DCFDF-5378-44D8-A0DD-3C68AC96821B}" type="pres">
      <dgm:prSet presAssocID="{1F5BF309-7E36-4F40-88F7-D64CA3DBD0C1}" presName="parTxOnlySpace" presStyleCnt="0"/>
      <dgm:spPr/>
    </dgm:pt>
    <dgm:pt modelId="{1D237F01-7B2F-450F-B135-C7261AD1EA7E}" type="pres">
      <dgm:prSet presAssocID="{3F6D130E-CF49-4E9C-A7B5-DC27C0211E42}" presName="parTxOnly" presStyleLbl="node1" presStyleIdx="4" presStyleCnt="5" custLinFactX="152733" custLinFactNeighborX="200000" custLinFactNeighborY="-479">
        <dgm:presLayoutVars>
          <dgm:chMax val="0"/>
          <dgm:chPref val="0"/>
          <dgm:bulletEnabled val="1"/>
        </dgm:presLayoutVars>
      </dgm:prSet>
      <dgm:spPr/>
    </dgm:pt>
  </dgm:ptLst>
  <dgm:cxnLst>
    <dgm:cxn modelId="{C2B96F0C-7565-43F2-8693-688D806167D4}" srcId="{47CCFC09-17E9-4F3C-B486-AA0715BDFE53}" destId="{3F6D130E-CF49-4E9C-A7B5-DC27C0211E42}" srcOrd="4" destOrd="0" parTransId="{A96FFE45-3FBA-4805-9766-04B22256EC8E}" sibTransId="{C10FC478-299E-468D-ACA2-D3EBB43EA9DC}"/>
    <dgm:cxn modelId="{163C680E-6EEE-4E50-93DC-7D09BAA4AEFE}" type="presOf" srcId="{3F6D130E-CF49-4E9C-A7B5-DC27C0211E42}" destId="{1D237F01-7B2F-450F-B135-C7261AD1EA7E}" srcOrd="0" destOrd="0" presId="urn:microsoft.com/office/officeart/2005/8/layout/chevron1"/>
    <dgm:cxn modelId="{30850B14-58C6-4688-A6B3-B3BFCB5EE014}" type="presOf" srcId="{F583DA32-346A-403D-890C-07CEF89B4CC1}" destId="{E861A9B2-B35F-4F57-8647-7A4FA1840FA3}" srcOrd="0" destOrd="0" presId="urn:microsoft.com/office/officeart/2005/8/layout/chevron1"/>
    <dgm:cxn modelId="{FB830125-CBF3-45C4-9C12-0E438C335A3F}" srcId="{47CCFC09-17E9-4F3C-B486-AA0715BDFE53}" destId="{F860C011-016E-40DD-B39B-1DF573992CCA}" srcOrd="0" destOrd="0" parTransId="{3B928422-F5A9-4917-A206-79077E2C4CA8}" sibTransId="{2DF96CC6-ED41-4487-B59D-50282CADA64F}"/>
    <dgm:cxn modelId="{9A1A432B-5A1F-48A5-93BB-55FC66B63444}" type="presOf" srcId="{F860C011-016E-40DD-B39B-1DF573992CCA}" destId="{B12B70D6-EBE0-465D-99E7-AC65CC833D0F}" srcOrd="0" destOrd="0" presId="urn:microsoft.com/office/officeart/2005/8/layout/chevron1"/>
    <dgm:cxn modelId="{0E35C12F-C045-4683-A438-42CCF5BFCD27}" srcId="{47CCFC09-17E9-4F3C-B486-AA0715BDFE53}" destId="{54FAE55F-3D5E-4D40-B3D6-5CC11790E29D}" srcOrd="1" destOrd="0" parTransId="{9F18B0C6-3BBF-4B9D-BDF2-E3DE025C3CE8}" sibTransId="{4756F9EF-643B-46FA-8A5F-2FC3F3ECB6CF}"/>
    <dgm:cxn modelId="{80E3B696-A4E3-470C-B301-ADB09B6FFE9C}" type="presOf" srcId="{47CCFC09-17E9-4F3C-B486-AA0715BDFE53}" destId="{CE96C933-CE24-4901-809A-DD66F77B9098}" srcOrd="0" destOrd="0" presId="urn:microsoft.com/office/officeart/2005/8/layout/chevron1"/>
    <dgm:cxn modelId="{191A32A6-6C88-4467-93C5-36AD341061E7}" type="presOf" srcId="{D2B5F6E3-0552-4549-9359-27C1D6CD26F3}" destId="{7BADBD4C-9F2C-4A68-B968-8221111AA4AF}" srcOrd="0" destOrd="0" presId="urn:microsoft.com/office/officeart/2005/8/layout/chevron1"/>
    <dgm:cxn modelId="{3370E9D7-D8D2-4B7E-9A8B-EEFE8646F3BE}" srcId="{47CCFC09-17E9-4F3C-B486-AA0715BDFE53}" destId="{F583DA32-346A-403D-890C-07CEF89B4CC1}" srcOrd="3" destOrd="0" parTransId="{C0A6DF76-4E3B-4DA1-B2BC-D3F9A1068F5B}" sibTransId="{1F5BF309-7E36-4F40-88F7-D64CA3DBD0C1}"/>
    <dgm:cxn modelId="{04C439F5-1E06-442E-B3E7-A61E7AD4469B}" type="presOf" srcId="{54FAE55F-3D5E-4D40-B3D6-5CC11790E29D}" destId="{3FE6A6A3-D7B1-463D-8765-AE08A9DB9A79}" srcOrd="0" destOrd="0" presId="urn:microsoft.com/office/officeart/2005/8/layout/chevron1"/>
    <dgm:cxn modelId="{12F828FF-DE0C-40D4-9D75-D8E4D422D8E1}" srcId="{47CCFC09-17E9-4F3C-B486-AA0715BDFE53}" destId="{D2B5F6E3-0552-4549-9359-27C1D6CD26F3}" srcOrd="2" destOrd="0" parTransId="{1CA977CB-7E1F-47CE-92D8-B64271423386}" sibTransId="{D862A0F9-0B5C-441D-906A-3D6A9F62B4F1}"/>
    <dgm:cxn modelId="{7040733A-4E05-49F1-A971-7C319F4F54B7}" type="presParOf" srcId="{CE96C933-CE24-4901-809A-DD66F77B9098}" destId="{B12B70D6-EBE0-465D-99E7-AC65CC833D0F}" srcOrd="0" destOrd="0" presId="urn:microsoft.com/office/officeart/2005/8/layout/chevron1"/>
    <dgm:cxn modelId="{963CAFAF-4CC8-42A6-843F-D4F31ACEE9FD}" type="presParOf" srcId="{CE96C933-CE24-4901-809A-DD66F77B9098}" destId="{E58F3657-3A92-4054-8056-AE8394E986CA}" srcOrd="1" destOrd="0" presId="urn:microsoft.com/office/officeart/2005/8/layout/chevron1"/>
    <dgm:cxn modelId="{93E2C87E-B0E8-4649-9BF7-E4D05BA3B2E7}" type="presParOf" srcId="{CE96C933-CE24-4901-809A-DD66F77B9098}" destId="{3FE6A6A3-D7B1-463D-8765-AE08A9DB9A79}" srcOrd="2" destOrd="0" presId="urn:microsoft.com/office/officeart/2005/8/layout/chevron1"/>
    <dgm:cxn modelId="{8E99295C-7D80-4FD7-B64C-361DCC0A3CF7}" type="presParOf" srcId="{CE96C933-CE24-4901-809A-DD66F77B9098}" destId="{057E0E1B-0E52-41A3-9395-595169AFEC95}" srcOrd="3" destOrd="0" presId="urn:microsoft.com/office/officeart/2005/8/layout/chevron1"/>
    <dgm:cxn modelId="{1E259330-75C0-4154-8062-ABDD550E14AE}" type="presParOf" srcId="{CE96C933-CE24-4901-809A-DD66F77B9098}" destId="{7BADBD4C-9F2C-4A68-B968-8221111AA4AF}" srcOrd="4" destOrd="0" presId="urn:microsoft.com/office/officeart/2005/8/layout/chevron1"/>
    <dgm:cxn modelId="{C521810C-DC65-4736-BDF1-6FCB5706B885}" type="presParOf" srcId="{CE96C933-CE24-4901-809A-DD66F77B9098}" destId="{C8618E54-F506-482E-874A-922F29700DF0}" srcOrd="5" destOrd="0" presId="urn:microsoft.com/office/officeart/2005/8/layout/chevron1"/>
    <dgm:cxn modelId="{E1216FC1-2540-47F4-A490-2F989D4BA7C7}" type="presParOf" srcId="{CE96C933-CE24-4901-809A-DD66F77B9098}" destId="{E861A9B2-B35F-4F57-8647-7A4FA1840FA3}" srcOrd="6" destOrd="0" presId="urn:microsoft.com/office/officeart/2005/8/layout/chevron1"/>
    <dgm:cxn modelId="{E5B949A0-DB23-485F-A175-423B94E00B3C}" type="presParOf" srcId="{CE96C933-CE24-4901-809A-DD66F77B9098}" destId="{EA3DCFDF-5378-44D8-A0DD-3C68AC96821B}" srcOrd="7" destOrd="0" presId="urn:microsoft.com/office/officeart/2005/8/layout/chevron1"/>
    <dgm:cxn modelId="{A75A7D42-6FB4-497D-A9F6-CAE4306D4D60}" type="presParOf" srcId="{CE96C933-CE24-4901-809A-DD66F77B9098}" destId="{1D237F01-7B2F-450F-B135-C7261AD1EA7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47CCFC09-17E9-4F3C-B486-AA0715BDFE53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F860C011-016E-40DD-B39B-1DF573992CCA}">
      <dgm:prSet phldrT="[Testo]"/>
      <dgm:spPr>
        <a:solidFill>
          <a:schemeClr val="bg1"/>
        </a:solidFill>
        <a:ln>
          <a:solidFill>
            <a:srgbClr val="00B0F0"/>
          </a:solidFill>
        </a:ln>
      </dgm:spPr>
      <dgm:t>
        <a:bodyPr/>
        <a:lstStyle/>
        <a:p>
          <a:endParaRPr lang="it-IT" dirty="0"/>
        </a:p>
      </dgm:t>
    </dgm:pt>
    <dgm:pt modelId="{3B928422-F5A9-4917-A206-79077E2C4CA8}" type="parTrans" cxnId="{FB830125-CBF3-45C4-9C12-0E438C335A3F}">
      <dgm:prSet/>
      <dgm:spPr/>
      <dgm:t>
        <a:bodyPr/>
        <a:lstStyle/>
        <a:p>
          <a:endParaRPr lang="it-IT"/>
        </a:p>
      </dgm:t>
    </dgm:pt>
    <dgm:pt modelId="{2DF96CC6-ED41-4487-B59D-50282CADA64F}" type="sibTrans" cxnId="{FB830125-CBF3-45C4-9C12-0E438C335A3F}">
      <dgm:prSet/>
      <dgm:spPr/>
      <dgm:t>
        <a:bodyPr/>
        <a:lstStyle/>
        <a:p>
          <a:endParaRPr lang="it-IT"/>
        </a:p>
      </dgm:t>
    </dgm:pt>
    <dgm:pt modelId="{3F6D130E-CF49-4E9C-A7B5-DC27C0211E42}">
      <dgm:prSet phldrT="[Testo]"/>
      <dgm:spPr>
        <a:solidFill>
          <a:schemeClr val="bg1"/>
        </a:solidFill>
        <a:ln>
          <a:solidFill>
            <a:srgbClr val="00B0F0"/>
          </a:solidFill>
        </a:ln>
      </dgm:spPr>
      <dgm:t>
        <a:bodyPr/>
        <a:lstStyle/>
        <a:p>
          <a:endParaRPr lang="it-IT" dirty="0"/>
        </a:p>
      </dgm:t>
    </dgm:pt>
    <dgm:pt modelId="{A96FFE45-3FBA-4805-9766-04B22256EC8E}" type="parTrans" cxnId="{C2B96F0C-7565-43F2-8693-688D806167D4}">
      <dgm:prSet/>
      <dgm:spPr/>
      <dgm:t>
        <a:bodyPr/>
        <a:lstStyle/>
        <a:p>
          <a:endParaRPr lang="it-IT"/>
        </a:p>
      </dgm:t>
    </dgm:pt>
    <dgm:pt modelId="{C10FC478-299E-468D-ACA2-D3EBB43EA9DC}" type="sibTrans" cxnId="{C2B96F0C-7565-43F2-8693-688D806167D4}">
      <dgm:prSet/>
      <dgm:spPr/>
      <dgm:t>
        <a:bodyPr/>
        <a:lstStyle/>
        <a:p>
          <a:endParaRPr lang="it-IT"/>
        </a:p>
      </dgm:t>
    </dgm:pt>
    <dgm:pt modelId="{54FAE55F-3D5E-4D40-B3D6-5CC11790E29D}">
      <dgm:prSet phldrT="[Testo]"/>
      <dgm:spPr>
        <a:solidFill>
          <a:schemeClr val="bg1"/>
        </a:solidFill>
        <a:ln>
          <a:solidFill>
            <a:srgbClr val="00B0F0"/>
          </a:solidFill>
        </a:ln>
      </dgm:spPr>
      <dgm:t>
        <a:bodyPr/>
        <a:lstStyle/>
        <a:p>
          <a:endParaRPr lang="it-IT"/>
        </a:p>
      </dgm:t>
    </dgm:pt>
    <dgm:pt modelId="{9F18B0C6-3BBF-4B9D-BDF2-E3DE025C3CE8}" type="parTrans" cxnId="{0E35C12F-C045-4683-A438-42CCF5BFCD27}">
      <dgm:prSet/>
      <dgm:spPr/>
      <dgm:t>
        <a:bodyPr/>
        <a:lstStyle/>
        <a:p>
          <a:endParaRPr lang="it-IT"/>
        </a:p>
      </dgm:t>
    </dgm:pt>
    <dgm:pt modelId="{4756F9EF-643B-46FA-8A5F-2FC3F3ECB6CF}" type="sibTrans" cxnId="{0E35C12F-C045-4683-A438-42CCF5BFCD27}">
      <dgm:prSet/>
      <dgm:spPr/>
      <dgm:t>
        <a:bodyPr/>
        <a:lstStyle/>
        <a:p>
          <a:endParaRPr lang="it-IT"/>
        </a:p>
      </dgm:t>
    </dgm:pt>
    <dgm:pt modelId="{D2B5F6E3-0552-4549-9359-27C1D6CD26F3}">
      <dgm:prSet phldrT="[Testo]"/>
      <dgm:spPr>
        <a:solidFill>
          <a:schemeClr val="bg1"/>
        </a:solidFill>
        <a:ln>
          <a:solidFill>
            <a:srgbClr val="00B0F0"/>
          </a:solidFill>
        </a:ln>
      </dgm:spPr>
      <dgm:t>
        <a:bodyPr/>
        <a:lstStyle/>
        <a:p>
          <a:endParaRPr lang="it-IT"/>
        </a:p>
      </dgm:t>
    </dgm:pt>
    <dgm:pt modelId="{1CA977CB-7E1F-47CE-92D8-B64271423386}" type="parTrans" cxnId="{12F828FF-DE0C-40D4-9D75-D8E4D422D8E1}">
      <dgm:prSet/>
      <dgm:spPr/>
      <dgm:t>
        <a:bodyPr/>
        <a:lstStyle/>
        <a:p>
          <a:endParaRPr lang="it-IT"/>
        </a:p>
      </dgm:t>
    </dgm:pt>
    <dgm:pt modelId="{D862A0F9-0B5C-441D-906A-3D6A9F62B4F1}" type="sibTrans" cxnId="{12F828FF-DE0C-40D4-9D75-D8E4D422D8E1}">
      <dgm:prSet/>
      <dgm:spPr/>
      <dgm:t>
        <a:bodyPr/>
        <a:lstStyle/>
        <a:p>
          <a:endParaRPr lang="it-IT"/>
        </a:p>
      </dgm:t>
    </dgm:pt>
    <dgm:pt modelId="{F583DA32-346A-403D-890C-07CEF89B4CC1}">
      <dgm:prSet phldrT="[Testo]"/>
      <dgm:spPr>
        <a:solidFill>
          <a:srgbClr val="00B0F0"/>
        </a:solidFill>
        <a:ln w="19050">
          <a:solidFill>
            <a:srgbClr val="00B0F0"/>
          </a:solidFill>
        </a:ln>
      </dgm:spPr>
      <dgm:t>
        <a:bodyPr/>
        <a:lstStyle/>
        <a:p>
          <a:endParaRPr lang="it-IT"/>
        </a:p>
      </dgm:t>
    </dgm:pt>
    <dgm:pt modelId="{C0A6DF76-4E3B-4DA1-B2BC-D3F9A1068F5B}" type="parTrans" cxnId="{3370E9D7-D8D2-4B7E-9A8B-EEFE8646F3BE}">
      <dgm:prSet/>
      <dgm:spPr/>
      <dgm:t>
        <a:bodyPr/>
        <a:lstStyle/>
        <a:p>
          <a:endParaRPr lang="it-IT"/>
        </a:p>
      </dgm:t>
    </dgm:pt>
    <dgm:pt modelId="{1F5BF309-7E36-4F40-88F7-D64CA3DBD0C1}" type="sibTrans" cxnId="{3370E9D7-D8D2-4B7E-9A8B-EEFE8646F3BE}">
      <dgm:prSet/>
      <dgm:spPr/>
      <dgm:t>
        <a:bodyPr/>
        <a:lstStyle/>
        <a:p>
          <a:endParaRPr lang="it-IT"/>
        </a:p>
      </dgm:t>
    </dgm:pt>
    <dgm:pt modelId="{CE96C933-CE24-4901-809A-DD66F77B9098}" type="pres">
      <dgm:prSet presAssocID="{47CCFC09-17E9-4F3C-B486-AA0715BDFE53}" presName="Name0" presStyleCnt="0">
        <dgm:presLayoutVars>
          <dgm:dir/>
          <dgm:animLvl val="lvl"/>
          <dgm:resizeHandles val="exact"/>
        </dgm:presLayoutVars>
      </dgm:prSet>
      <dgm:spPr/>
    </dgm:pt>
    <dgm:pt modelId="{B12B70D6-EBE0-465D-99E7-AC65CC833D0F}" type="pres">
      <dgm:prSet presAssocID="{F860C011-016E-40DD-B39B-1DF573992CC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E58F3657-3A92-4054-8056-AE8394E986CA}" type="pres">
      <dgm:prSet presAssocID="{2DF96CC6-ED41-4487-B59D-50282CADA64F}" presName="parTxOnlySpace" presStyleCnt="0"/>
      <dgm:spPr/>
    </dgm:pt>
    <dgm:pt modelId="{3FE6A6A3-D7B1-463D-8765-AE08A9DB9A79}" type="pres">
      <dgm:prSet presAssocID="{54FAE55F-3D5E-4D40-B3D6-5CC11790E29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057E0E1B-0E52-41A3-9395-595169AFEC95}" type="pres">
      <dgm:prSet presAssocID="{4756F9EF-643B-46FA-8A5F-2FC3F3ECB6CF}" presName="parTxOnlySpace" presStyleCnt="0"/>
      <dgm:spPr/>
    </dgm:pt>
    <dgm:pt modelId="{7BADBD4C-9F2C-4A68-B968-8221111AA4AF}" type="pres">
      <dgm:prSet presAssocID="{D2B5F6E3-0552-4549-9359-27C1D6CD26F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C8618E54-F506-482E-874A-922F29700DF0}" type="pres">
      <dgm:prSet presAssocID="{D862A0F9-0B5C-441D-906A-3D6A9F62B4F1}" presName="parTxOnlySpace" presStyleCnt="0"/>
      <dgm:spPr/>
    </dgm:pt>
    <dgm:pt modelId="{E861A9B2-B35F-4F57-8647-7A4FA1840FA3}" type="pres">
      <dgm:prSet presAssocID="{F583DA32-346A-403D-890C-07CEF89B4CC1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EA3DCFDF-5378-44D8-A0DD-3C68AC96821B}" type="pres">
      <dgm:prSet presAssocID="{1F5BF309-7E36-4F40-88F7-D64CA3DBD0C1}" presName="parTxOnlySpace" presStyleCnt="0"/>
      <dgm:spPr/>
    </dgm:pt>
    <dgm:pt modelId="{1D237F01-7B2F-450F-B135-C7261AD1EA7E}" type="pres">
      <dgm:prSet presAssocID="{3F6D130E-CF49-4E9C-A7B5-DC27C0211E42}" presName="parTxOnly" presStyleLbl="node1" presStyleIdx="4" presStyleCnt="5" custLinFactX="152733" custLinFactNeighborX="200000" custLinFactNeighborY="-479">
        <dgm:presLayoutVars>
          <dgm:chMax val="0"/>
          <dgm:chPref val="0"/>
          <dgm:bulletEnabled val="1"/>
        </dgm:presLayoutVars>
      </dgm:prSet>
      <dgm:spPr/>
    </dgm:pt>
  </dgm:ptLst>
  <dgm:cxnLst>
    <dgm:cxn modelId="{C2B96F0C-7565-43F2-8693-688D806167D4}" srcId="{47CCFC09-17E9-4F3C-B486-AA0715BDFE53}" destId="{3F6D130E-CF49-4E9C-A7B5-DC27C0211E42}" srcOrd="4" destOrd="0" parTransId="{A96FFE45-3FBA-4805-9766-04B22256EC8E}" sibTransId="{C10FC478-299E-468D-ACA2-D3EBB43EA9DC}"/>
    <dgm:cxn modelId="{163C680E-6EEE-4E50-93DC-7D09BAA4AEFE}" type="presOf" srcId="{3F6D130E-CF49-4E9C-A7B5-DC27C0211E42}" destId="{1D237F01-7B2F-450F-B135-C7261AD1EA7E}" srcOrd="0" destOrd="0" presId="urn:microsoft.com/office/officeart/2005/8/layout/chevron1"/>
    <dgm:cxn modelId="{30850B14-58C6-4688-A6B3-B3BFCB5EE014}" type="presOf" srcId="{F583DA32-346A-403D-890C-07CEF89B4CC1}" destId="{E861A9B2-B35F-4F57-8647-7A4FA1840FA3}" srcOrd="0" destOrd="0" presId="urn:microsoft.com/office/officeart/2005/8/layout/chevron1"/>
    <dgm:cxn modelId="{FB830125-CBF3-45C4-9C12-0E438C335A3F}" srcId="{47CCFC09-17E9-4F3C-B486-AA0715BDFE53}" destId="{F860C011-016E-40DD-B39B-1DF573992CCA}" srcOrd="0" destOrd="0" parTransId="{3B928422-F5A9-4917-A206-79077E2C4CA8}" sibTransId="{2DF96CC6-ED41-4487-B59D-50282CADA64F}"/>
    <dgm:cxn modelId="{9A1A432B-5A1F-48A5-93BB-55FC66B63444}" type="presOf" srcId="{F860C011-016E-40DD-B39B-1DF573992CCA}" destId="{B12B70D6-EBE0-465D-99E7-AC65CC833D0F}" srcOrd="0" destOrd="0" presId="urn:microsoft.com/office/officeart/2005/8/layout/chevron1"/>
    <dgm:cxn modelId="{0E35C12F-C045-4683-A438-42CCF5BFCD27}" srcId="{47CCFC09-17E9-4F3C-B486-AA0715BDFE53}" destId="{54FAE55F-3D5E-4D40-B3D6-5CC11790E29D}" srcOrd="1" destOrd="0" parTransId="{9F18B0C6-3BBF-4B9D-BDF2-E3DE025C3CE8}" sibTransId="{4756F9EF-643B-46FA-8A5F-2FC3F3ECB6CF}"/>
    <dgm:cxn modelId="{80E3B696-A4E3-470C-B301-ADB09B6FFE9C}" type="presOf" srcId="{47CCFC09-17E9-4F3C-B486-AA0715BDFE53}" destId="{CE96C933-CE24-4901-809A-DD66F77B9098}" srcOrd="0" destOrd="0" presId="urn:microsoft.com/office/officeart/2005/8/layout/chevron1"/>
    <dgm:cxn modelId="{191A32A6-6C88-4467-93C5-36AD341061E7}" type="presOf" srcId="{D2B5F6E3-0552-4549-9359-27C1D6CD26F3}" destId="{7BADBD4C-9F2C-4A68-B968-8221111AA4AF}" srcOrd="0" destOrd="0" presId="urn:microsoft.com/office/officeart/2005/8/layout/chevron1"/>
    <dgm:cxn modelId="{3370E9D7-D8D2-4B7E-9A8B-EEFE8646F3BE}" srcId="{47CCFC09-17E9-4F3C-B486-AA0715BDFE53}" destId="{F583DA32-346A-403D-890C-07CEF89B4CC1}" srcOrd="3" destOrd="0" parTransId="{C0A6DF76-4E3B-4DA1-B2BC-D3F9A1068F5B}" sibTransId="{1F5BF309-7E36-4F40-88F7-D64CA3DBD0C1}"/>
    <dgm:cxn modelId="{04C439F5-1E06-442E-B3E7-A61E7AD4469B}" type="presOf" srcId="{54FAE55F-3D5E-4D40-B3D6-5CC11790E29D}" destId="{3FE6A6A3-D7B1-463D-8765-AE08A9DB9A79}" srcOrd="0" destOrd="0" presId="urn:microsoft.com/office/officeart/2005/8/layout/chevron1"/>
    <dgm:cxn modelId="{12F828FF-DE0C-40D4-9D75-D8E4D422D8E1}" srcId="{47CCFC09-17E9-4F3C-B486-AA0715BDFE53}" destId="{D2B5F6E3-0552-4549-9359-27C1D6CD26F3}" srcOrd="2" destOrd="0" parTransId="{1CA977CB-7E1F-47CE-92D8-B64271423386}" sibTransId="{D862A0F9-0B5C-441D-906A-3D6A9F62B4F1}"/>
    <dgm:cxn modelId="{7040733A-4E05-49F1-A971-7C319F4F54B7}" type="presParOf" srcId="{CE96C933-CE24-4901-809A-DD66F77B9098}" destId="{B12B70D6-EBE0-465D-99E7-AC65CC833D0F}" srcOrd="0" destOrd="0" presId="urn:microsoft.com/office/officeart/2005/8/layout/chevron1"/>
    <dgm:cxn modelId="{963CAFAF-4CC8-42A6-843F-D4F31ACEE9FD}" type="presParOf" srcId="{CE96C933-CE24-4901-809A-DD66F77B9098}" destId="{E58F3657-3A92-4054-8056-AE8394E986CA}" srcOrd="1" destOrd="0" presId="urn:microsoft.com/office/officeart/2005/8/layout/chevron1"/>
    <dgm:cxn modelId="{93E2C87E-B0E8-4649-9BF7-E4D05BA3B2E7}" type="presParOf" srcId="{CE96C933-CE24-4901-809A-DD66F77B9098}" destId="{3FE6A6A3-D7B1-463D-8765-AE08A9DB9A79}" srcOrd="2" destOrd="0" presId="urn:microsoft.com/office/officeart/2005/8/layout/chevron1"/>
    <dgm:cxn modelId="{8E99295C-7D80-4FD7-B64C-361DCC0A3CF7}" type="presParOf" srcId="{CE96C933-CE24-4901-809A-DD66F77B9098}" destId="{057E0E1B-0E52-41A3-9395-595169AFEC95}" srcOrd="3" destOrd="0" presId="urn:microsoft.com/office/officeart/2005/8/layout/chevron1"/>
    <dgm:cxn modelId="{1E259330-75C0-4154-8062-ABDD550E14AE}" type="presParOf" srcId="{CE96C933-CE24-4901-809A-DD66F77B9098}" destId="{7BADBD4C-9F2C-4A68-B968-8221111AA4AF}" srcOrd="4" destOrd="0" presId="urn:microsoft.com/office/officeart/2005/8/layout/chevron1"/>
    <dgm:cxn modelId="{C521810C-DC65-4736-BDF1-6FCB5706B885}" type="presParOf" srcId="{CE96C933-CE24-4901-809A-DD66F77B9098}" destId="{C8618E54-F506-482E-874A-922F29700DF0}" srcOrd="5" destOrd="0" presId="urn:microsoft.com/office/officeart/2005/8/layout/chevron1"/>
    <dgm:cxn modelId="{E1216FC1-2540-47F4-A490-2F989D4BA7C7}" type="presParOf" srcId="{CE96C933-CE24-4901-809A-DD66F77B9098}" destId="{E861A9B2-B35F-4F57-8647-7A4FA1840FA3}" srcOrd="6" destOrd="0" presId="urn:microsoft.com/office/officeart/2005/8/layout/chevron1"/>
    <dgm:cxn modelId="{E5B949A0-DB23-485F-A175-423B94E00B3C}" type="presParOf" srcId="{CE96C933-CE24-4901-809A-DD66F77B9098}" destId="{EA3DCFDF-5378-44D8-A0DD-3C68AC96821B}" srcOrd="7" destOrd="0" presId="urn:microsoft.com/office/officeart/2005/8/layout/chevron1"/>
    <dgm:cxn modelId="{A75A7D42-6FB4-497D-A9F6-CAE4306D4D60}" type="presParOf" srcId="{CE96C933-CE24-4901-809A-DD66F77B9098}" destId="{1D237F01-7B2F-450F-B135-C7261AD1EA7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47CCFC09-17E9-4F3C-B486-AA0715BDFE53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F860C011-016E-40DD-B39B-1DF573992CCA}">
      <dgm:prSet phldrT="[Testo]"/>
      <dgm:spPr>
        <a:solidFill>
          <a:schemeClr val="bg1"/>
        </a:solidFill>
        <a:ln>
          <a:solidFill>
            <a:srgbClr val="FFC000"/>
          </a:solidFill>
        </a:ln>
      </dgm:spPr>
      <dgm:t>
        <a:bodyPr/>
        <a:lstStyle/>
        <a:p>
          <a:endParaRPr lang="it-IT" dirty="0"/>
        </a:p>
      </dgm:t>
    </dgm:pt>
    <dgm:pt modelId="{3B928422-F5A9-4917-A206-79077E2C4CA8}" type="parTrans" cxnId="{FB830125-CBF3-45C4-9C12-0E438C335A3F}">
      <dgm:prSet/>
      <dgm:spPr/>
      <dgm:t>
        <a:bodyPr/>
        <a:lstStyle/>
        <a:p>
          <a:endParaRPr lang="it-IT"/>
        </a:p>
      </dgm:t>
    </dgm:pt>
    <dgm:pt modelId="{2DF96CC6-ED41-4487-B59D-50282CADA64F}" type="sibTrans" cxnId="{FB830125-CBF3-45C4-9C12-0E438C335A3F}">
      <dgm:prSet/>
      <dgm:spPr/>
      <dgm:t>
        <a:bodyPr/>
        <a:lstStyle/>
        <a:p>
          <a:endParaRPr lang="it-IT"/>
        </a:p>
      </dgm:t>
    </dgm:pt>
    <dgm:pt modelId="{3F6D130E-CF49-4E9C-A7B5-DC27C0211E42}">
      <dgm:prSet phldrT="[Testo]"/>
      <dgm:spPr>
        <a:solidFill>
          <a:srgbClr val="FFC000"/>
        </a:solidFill>
        <a:ln>
          <a:solidFill>
            <a:srgbClr val="FFC000"/>
          </a:solidFill>
        </a:ln>
      </dgm:spPr>
      <dgm:t>
        <a:bodyPr/>
        <a:lstStyle/>
        <a:p>
          <a:endParaRPr lang="it-IT" dirty="0"/>
        </a:p>
      </dgm:t>
    </dgm:pt>
    <dgm:pt modelId="{A96FFE45-3FBA-4805-9766-04B22256EC8E}" type="parTrans" cxnId="{C2B96F0C-7565-43F2-8693-688D806167D4}">
      <dgm:prSet/>
      <dgm:spPr/>
      <dgm:t>
        <a:bodyPr/>
        <a:lstStyle/>
        <a:p>
          <a:endParaRPr lang="it-IT"/>
        </a:p>
      </dgm:t>
    </dgm:pt>
    <dgm:pt modelId="{C10FC478-299E-468D-ACA2-D3EBB43EA9DC}" type="sibTrans" cxnId="{C2B96F0C-7565-43F2-8693-688D806167D4}">
      <dgm:prSet/>
      <dgm:spPr/>
      <dgm:t>
        <a:bodyPr/>
        <a:lstStyle/>
        <a:p>
          <a:endParaRPr lang="it-IT"/>
        </a:p>
      </dgm:t>
    </dgm:pt>
    <dgm:pt modelId="{54FAE55F-3D5E-4D40-B3D6-5CC11790E29D}">
      <dgm:prSet phldrT="[Testo]"/>
      <dgm:spPr>
        <a:solidFill>
          <a:schemeClr val="bg1"/>
        </a:solidFill>
        <a:ln>
          <a:solidFill>
            <a:srgbClr val="FFC000"/>
          </a:solidFill>
        </a:ln>
      </dgm:spPr>
      <dgm:t>
        <a:bodyPr/>
        <a:lstStyle/>
        <a:p>
          <a:endParaRPr lang="it-IT" dirty="0"/>
        </a:p>
      </dgm:t>
    </dgm:pt>
    <dgm:pt modelId="{9F18B0C6-3BBF-4B9D-BDF2-E3DE025C3CE8}" type="parTrans" cxnId="{0E35C12F-C045-4683-A438-42CCF5BFCD27}">
      <dgm:prSet/>
      <dgm:spPr/>
      <dgm:t>
        <a:bodyPr/>
        <a:lstStyle/>
        <a:p>
          <a:endParaRPr lang="it-IT"/>
        </a:p>
      </dgm:t>
    </dgm:pt>
    <dgm:pt modelId="{4756F9EF-643B-46FA-8A5F-2FC3F3ECB6CF}" type="sibTrans" cxnId="{0E35C12F-C045-4683-A438-42CCF5BFCD27}">
      <dgm:prSet/>
      <dgm:spPr/>
      <dgm:t>
        <a:bodyPr/>
        <a:lstStyle/>
        <a:p>
          <a:endParaRPr lang="it-IT"/>
        </a:p>
      </dgm:t>
    </dgm:pt>
    <dgm:pt modelId="{D2B5F6E3-0552-4549-9359-27C1D6CD26F3}">
      <dgm:prSet phldrT="[Testo]"/>
      <dgm:spPr>
        <a:solidFill>
          <a:schemeClr val="bg1"/>
        </a:solidFill>
        <a:ln>
          <a:solidFill>
            <a:srgbClr val="FFC000"/>
          </a:solidFill>
        </a:ln>
      </dgm:spPr>
      <dgm:t>
        <a:bodyPr/>
        <a:lstStyle/>
        <a:p>
          <a:endParaRPr lang="it-IT"/>
        </a:p>
      </dgm:t>
    </dgm:pt>
    <dgm:pt modelId="{1CA977CB-7E1F-47CE-92D8-B64271423386}" type="parTrans" cxnId="{12F828FF-DE0C-40D4-9D75-D8E4D422D8E1}">
      <dgm:prSet/>
      <dgm:spPr/>
      <dgm:t>
        <a:bodyPr/>
        <a:lstStyle/>
        <a:p>
          <a:endParaRPr lang="it-IT"/>
        </a:p>
      </dgm:t>
    </dgm:pt>
    <dgm:pt modelId="{D862A0F9-0B5C-441D-906A-3D6A9F62B4F1}" type="sibTrans" cxnId="{12F828FF-DE0C-40D4-9D75-D8E4D422D8E1}">
      <dgm:prSet/>
      <dgm:spPr/>
      <dgm:t>
        <a:bodyPr/>
        <a:lstStyle/>
        <a:p>
          <a:endParaRPr lang="it-IT"/>
        </a:p>
      </dgm:t>
    </dgm:pt>
    <dgm:pt modelId="{F583DA32-346A-403D-890C-07CEF89B4CC1}">
      <dgm:prSet phldrT="[Testo]"/>
      <dgm:spPr>
        <a:solidFill>
          <a:schemeClr val="bg1"/>
        </a:solidFill>
        <a:ln w="19050">
          <a:solidFill>
            <a:srgbClr val="FFC000"/>
          </a:solidFill>
        </a:ln>
      </dgm:spPr>
      <dgm:t>
        <a:bodyPr/>
        <a:lstStyle/>
        <a:p>
          <a:endParaRPr lang="it-IT"/>
        </a:p>
      </dgm:t>
    </dgm:pt>
    <dgm:pt modelId="{C0A6DF76-4E3B-4DA1-B2BC-D3F9A1068F5B}" type="parTrans" cxnId="{3370E9D7-D8D2-4B7E-9A8B-EEFE8646F3BE}">
      <dgm:prSet/>
      <dgm:spPr/>
      <dgm:t>
        <a:bodyPr/>
        <a:lstStyle/>
        <a:p>
          <a:endParaRPr lang="it-IT"/>
        </a:p>
      </dgm:t>
    </dgm:pt>
    <dgm:pt modelId="{1F5BF309-7E36-4F40-88F7-D64CA3DBD0C1}" type="sibTrans" cxnId="{3370E9D7-D8D2-4B7E-9A8B-EEFE8646F3BE}">
      <dgm:prSet/>
      <dgm:spPr/>
      <dgm:t>
        <a:bodyPr/>
        <a:lstStyle/>
        <a:p>
          <a:endParaRPr lang="it-IT"/>
        </a:p>
      </dgm:t>
    </dgm:pt>
    <dgm:pt modelId="{CE96C933-CE24-4901-809A-DD66F77B9098}" type="pres">
      <dgm:prSet presAssocID="{47CCFC09-17E9-4F3C-B486-AA0715BDFE53}" presName="Name0" presStyleCnt="0">
        <dgm:presLayoutVars>
          <dgm:dir/>
          <dgm:animLvl val="lvl"/>
          <dgm:resizeHandles val="exact"/>
        </dgm:presLayoutVars>
      </dgm:prSet>
      <dgm:spPr/>
    </dgm:pt>
    <dgm:pt modelId="{B12B70D6-EBE0-465D-99E7-AC65CC833D0F}" type="pres">
      <dgm:prSet presAssocID="{F860C011-016E-40DD-B39B-1DF573992CC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E58F3657-3A92-4054-8056-AE8394E986CA}" type="pres">
      <dgm:prSet presAssocID="{2DF96CC6-ED41-4487-B59D-50282CADA64F}" presName="parTxOnlySpace" presStyleCnt="0"/>
      <dgm:spPr/>
    </dgm:pt>
    <dgm:pt modelId="{3FE6A6A3-D7B1-463D-8765-AE08A9DB9A79}" type="pres">
      <dgm:prSet presAssocID="{54FAE55F-3D5E-4D40-B3D6-5CC11790E29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057E0E1B-0E52-41A3-9395-595169AFEC95}" type="pres">
      <dgm:prSet presAssocID="{4756F9EF-643B-46FA-8A5F-2FC3F3ECB6CF}" presName="parTxOnlySpace" presStyleCnt="0"/>
      <dgm:spPr/>
    </dgm:pt>
    <dgm:pt modelId="{7BADBD4C-9F2C-4A68-B968-8221111AA4AF}" type="pres">
      <dgm:prSet presAssocID="{D2B5F6E3-0552-4549-9359-27C1D6CD26F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C8618E54-F506-482E-874A-922F29700DF0}" type="pres">
      <dgm:prSet presAssocID="{D862A0F9-0B5C-441D-906A-3D6A9F62B4F1}" presName="parTxOnlySpace" presStyleCnt="0"/>
      <dgm:spPr/>
    </dgm:pt>
    <dgm:pt modelId="{E861A9B2-B35F-4F57-8647-7A4FA1840FA3}" type="pres">
      <dgm:prSet presAssocID="{F583DA32-346A-403D-890C-07CEF89B4CC1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EA3DCFDF-5378-44D8-A0DD-3C68AC96821B}" type="pres">
      <dgm:prSet presAssocID="{1F5BF309-7E36-4F40-88F7-D64CA3DBD0C1}" presName="parTxOnlySpace" presStyleCnt="0"/>
      <dgm:spPr/>
    </dgm:pt>
    <dgm:pt modelId="{1D237F01-7B2F-450F-B135-C7261AD1EA7E}" type="pres">
      <dgm:prSet presAssocID="{3F6D130E-CF49-4E9C-A7B5-DC27C0211E42}" presName="parTxOnly" presStyleLbl="node1" presStyleIdx="4" presStyleCnt="5" custLinFactX="152733" custLinFactNeighborX="200000" custLinFactNeighborY="-479">
        <dgm:presLayoutVars>
          <dgm:chMax val="0"/>
          <dgm:chPref val="0"/>
          <dgm:bulletEnabled val="1"/>
        </dgm:presLayoutVars>
      </dgm:prSet>
      <dgm:spPr/>
    </dgm:pt>
  </dgm:ptLst>
  <dgm:cxnLst>
    <dgm:cxn modelId="{D23DCC03-0385-47B5-A7D2-66911DC4CA8F}" type="presOf" srcId="{D2B5F6E3-0552-4549-9359-27C1D6CD26F3}" destId="{7BADBD4C-9F2C-4A68-B968-8221111AA4AF}" srcOrd="0" destOrd="0" presId="urn:microsoft.com/office/officeart/2005/8/layout/chevron1"/>
    <dgm:cxn modelId="{A9BB6706-4E6B-437E-8288-5CBFADD6EAFA}" type="presOf" srcId="{54FAE55F-3D5E-4D40-B3D6-5CC11790E29D}" destId="{3FE6A6A3-D7B1-463D-8765-AE08A9DB9A79}" srcOrd="0" destOrd="0" presId="urn:microsoft.com/office/officeart/2005/8/layout/chevron1"/>
    <dgm:cxn modelId="{C2B96F0C-7565-43F2-8693-688D806167D4}" srcId="{47CCFC09-17E9-4F3C-B486-AA0715BDFE53}" destId="{3F6D130E-CF49-4E9C-A7B5-DC27C0211E42}" srcOrd="4" destOrd="0" parTransId="{A96FFE45-3FBA-4805-9766-04B22256EC8E}" sibTransId="{C10FC478-299E-468D-ACA2-D3EBB43EA9DC}"/>
    <dgm:cxn modelId="{FB830125-CBF3-45C4-9C12-0E438C335A3F}" srcId="{47CCFC09-17E9-4F3C-B486-AA0715BDFE53}" destId="{F860C011-016E-40DD-B39B-1DF573992CCA}" srcOrd="0" destOrd="0" parTransId="{3B928422-F5A9-4917-A206-79077E2C4CA8}" sibTransId="{2DF96CC6-ED41-4487-B59D-50282CADA64F}"/>
    <dgm:cxn modelId="{95E70A2B-8031-493C-9086-285578B3DBF4}" type="presOf" srcId="{F860C011-016E-40DD-B39B-1DF573992CCA}" destId="{B12B70D6-EBE0-465D-99E7-AC65CC833D0F}" srcOrd="0" destOrd="0" presId="urn:microsoft.com/office/officeart/2005/8/layout/chevron1"/>
    <dgm:cxn modelId="{0E35C12F-C045-4683-A438-42CCF5BFCD27}" srcId="{47CCFC09-17E9-4F3C-B486-AA0715BDFE53}" destId="{54FAE55F-3D5E-4D40-B3D6-5CC11790E29D}" srcOrd="1" destOrd="0" parTransId="{9F18B0C6-3BBF-4B9D-BDF2-E3DE025C3CE8}" sibTransId="{4756F9EF-643B-46FA-8A5F-2FC3F3ECB6CF}"/>
    <dgm:cxn modelId="{9772B250-88B5-4443-9C4B-068E2D2A7133}" type="presOf" srcId="{F583DA32-346A-403D-890C-07CEF89B4CC1}" destId="{E861A9B2-B35F-4F57-8647-7A4FA1840FA3}" srcOrd="0" destOrd="0" presId="urn:microsoft.com/office/officeart/2005/8/layout/chevron1"/>
    <dgm:cxn modelId="{BBEC28C8-FED4-44DF-906F-6D2B8ACACB89}" type="presOf" srcId="{47CCFC09-17E9-4F3C-B486-AA0715BDFE53}" destId="{CE96C933-CE24-4901-809A-DD66F77B9098}" srcOrd="0" destOrd="0" presId="urn:microsoft.com/office/officeart/2005/8/layout/chevron1"/>
    <dgm:cxn modelId="{3370E9D7-D8D2-4B7E-9A8B-EEFE8646F3BE}" srcId="{47CCFC09-17E9-4F3C-B486-AA0715BDFE53}" destId="{F583DA32-346A-403D-890C-07CEF89B4CC1}" srcOrd="3" destOrd="0" parTransId="{C0A6DF76-4E3B-4DA1-B2BC-D3F9A1068F5B}" sibTransId="{1F5BF309-7E36-4F40-88F7-D64CA3DBD0C1}"/>
    <dgm:cxn modelId="{D80528FC-5B4F-4018-83B1-34EF0B40E1FD}" type="presOf" srcId="{3F6D130E-CF49-4E9C-A7B5-DC27C0211E42}" destId="{1D237F01-7B2F-450F-B135-C7261AD1EA7E}" srcOrd="0" destOrd="0" presId="urn:microsoft.com/office/officeart/2005/8/layout/chevron1"/>
    <dgm:cxn modelId="{12F828FF-DE0C-40D4-9D75-D8E4D422D8E1}" srcId="{47CCFC09-17E9-4F3C-B486-AA0715BDFE53}" destId="{D2B5F6E3-0552-4549-9359-27C1D6CD26F3}" srcOrd="2" destOrd="0" parTransId="{1CA977CB-7E1F-47CE-92D8-B64271423386}" sibTransId="{D862A0F9-0B5C-441D-906A-3D6A9F62B4F1}"/>
    <dgm:cxn modelId="{5D0687D0-7A99-485B-8077-D9BE41135034}" type="presParOf" srcId="{CE96C933-CE24-4901-809A-DD66F77B9098}" destId="{B12B70D6-EBE0-465D-99E7-AC65CC833D0F}" srcOrd="0" destOrd="0" presId="urn:microsoft.com/office/officeart/2005/8/layout/chevron1"/>
    <dgm:cxn modelId="{7C240E44-BFAB-4484-82B2-02CE0F424EB0}" type="presParOf" srcId="{CE96C933-CE24-4901-809A-DD66F77B9098}" destId="{E58F3657-3A92-4054-8056-AE8394E986CA}" srcOrd="1" destOrd="0" presId="urn:microsoft.com/office/officeart/2005/8/layout/chevron1"/>
    <dgm:cxn modelId="{068E7CF6-90EC-495D-BF71-3D7947DF7EB7}" type="presParOf" srcId="{CE96C933-CE24-4901-809A-DD66F77B9098}" destId="{3FE6A6A3-D7B1-463D-8765-AE08A9DB9A79}" srcOrd="2" destOrd="0" presId="urn:microsoft.com/office/officeart/2005/8/layout/chevron1"/>
    <dgm:cxn modelId="{CF4BEB59-64EE-435A-B49B-DB3BEF95E10A}" type="presParOf" srcId="{CE96C933-CE24-4901-809A-DD66F77B9098}" destId="{057E0E1B-0E52-41A3-9395-595169AFEC95}" srcOrd="3" destOrd="0" presId="urn:microsoft.com/office/officeart/2005/8/layout/chevron1"/>
    <dgm:cxn modelId="{4917DDED-5FC9-457C-9F0B-414D294EC136}" type="presParOf" srcId="{CE96C933-CE24-4901-809A-DD66F77B9098}" destId="{7BADBD4C-9F2C-4A68-B968-8221111AA4AF}" srcOrd="4" destOrd="0" presId="urn:microsoft.com/office/officeart/2005/8/layout/chevron1"/>
    <dgm:cxn modelId="{89473387-92F8-4488-AAED-AABCA7A00178}" type="presParOf" srcId="{CE96C933-CE24-4901-809A-DD66F77B9098}" destId="{C8618E54-F506-482E-874A-922F29700DF0}" srcOrd="5" destOrd="0" presId="urn:microsoft.com/office/officeart/2005/8/layout/chevron1"/>
    <dgm:cxn modelId="{C5FCCAA1-3E99-453E-A92E-AF4CBF27FD05}" type="presParOf" srcId="{CE96C933-CE24-4901-809A-DD66F77B9098}" destId="{E861A9B2-B35F-4F57-8647-7A4FA1840FA3}" srcOrd="6" destOrd="0" presId="urn:microsoft.com/office/officeart/2005/8/layout/chevron1"/>
    <dgm:cxn modelId="{3E686C2B-CBA8-41B6-99AC-52D9E4C61CA8}" type="presParOf" srcId="{CE96C933-CE24-4901-809A-DD66F77B9098}" destId="{EA3DCFDF-5378-44D8-A0DD-3C68AC96821B}" srcOrd="7" destOrd="0" presId="urn:microsoft.com/office/officeart/2005/8/layout/chevron1"/>
    <dgm:cxn modelId="{93036F6D-6881-4E51-96BD-0989739F6CF7}" type="presParOf" srcId="{CE96C933-CE24-4901-809A-DD66F77B9098}" destId="{1D237F01-7B2F-450F-B135-C7261AD1EA7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47CCFC09-17E9-4F3C-B486-AA0715BDFE53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F860C011-016E-40DD-B39B-1DF573992CCA}">
      <dgm:prSet phldrT="[Testo]"/>
      <dgm:spPr>
        <a:solidFill>
          <a:schemeClr val="bg1"/>
        </a:solidFill>
        <a:ln>
          <a:solidFill>
            <a:srgbClr val="FFC000"/>
          </a:solidFill>
        </a:ln>
      </dgm:spPr>
      <dgm:t>
        <a:bodyPr/>
        <a:lstStyle/>
        <a:p>
          <a:endParaRPr lang="it-IT" dirty="0"/>
        </a:p>
      </dgm:t>
    </dgm:pt>
    <dgm:pt modelId="{3B928422-F5A9-4917-A206-79077E2C4CA8}" type="parTrans" cxnId="{FB830125-CBF3-45C4-9C12-0E438C335A3F}">
      <dgm:prSet/>
      <dgm:spPr/>
      <dgm:t>
        <a:bodyPr/>
        <a:lstStyle/>
        <a:p>
          <a:endParaRPr lang="it-IT"/>
        </a:p>
      </dgm:t>
    </dgm:pt>
    <dgm:pt modelId="{2DF96CC6-ED41-4487-B59D-50282CADA64F}" type="sibTrans" cxnId="{FB830125-CBF3-45C4-9C12-0E438C335A3F}">
      <dgm:prSet/>
      <dgm:spPr/>
      <dgm:t>
        <a:bodyPr/>
        <a:lstStyle/>
        <a:p>
          <a:endParaRPr lang="it-IT"/>
        </a:p>
      </dgm:t>
    </dgm:pt>
    <dgm:pt modelId="{3F6D130E-CF49-4E9C-A7B5-DC27C0211E42}">
      <dgm:prSet phldrT="[Testo]"/>
      <dgm:spPr>
        <a:solidFill>
          <a:srgbClr val="FFC000"/>
        </a:solidFill>
        <a:ln>
          <a:solidFill>
            <a:srgbClr val="FFC000"/>
          </a:solidFill>
        </a:ln>
      </dgm:spPr>
      <dgm:t>
        <a:bodyPr/>
        <a:lstStyle/>
        <a:p>
          <a:endParaRPr lang="it-IT" dirty="0"/>
        </a:p>
      </dgm:t>
    </dgm:pt>
    <dgm:pt modelId="{A96FFE45-3FBA-4805-9766-04B22256EC8E}" type="parTrans" cxnId="{C2B96F0C-7565-43F2-8693-688D806167D4}">
      <dgm:prSet/>
      <dgm:spPr/>
      <dgm:t>
        <a:bodyPr/>
        <a:lstStyle/>
        <a:p>
          <a:endParaRPr lang="it-IT"/>
        </a:p>
      </dgm:t>
    </dgm:pt>
    <dgm:pt modelId="{C10FC478-299E-468D-ACA2-D3EBB43EA9DC}" type="sibTrans" cxnId="{C2B96F0C-7565-43F2-8693-688D806167D4}">
      <dgm:prSet/>
      <dgm:spPr/>
      <dgm:t>
        <a:bodyPr/>
        <a:lstStyle/>
        <a:p>
          <a:endParaRPr lang="it-IT"/>
        </a:p>
      </dgm:t>
    </dgm:pt>
    <dgm:pt modelId="{54FAE55F-3D5E-4D40-B3D6-5CC11790E29D}">
      <dgm:prSet phldrT="[Testo]"/>
      <dgm:spPr>
        <a:solidFill>
          <a:schemeClr val="bg1"/>
        </a:solidFill>
        <a:ln>
          <a:solidFill>
            <a:srgbClr val="FFC000"/>
          </a:solidFill>
        </a:ln>
      </dgm:spPr>
      <dgm:t>
        <a:bodyPr/>
        <a:lstStyle/>
        <a:p>
          <a:endParaRPr lang="it-IT" dirty="0"/>
        </a:p>
      </dgm:t>
    </dgm:pt>
    <dgm:pt modelId="{9F18B0C6-3BBF-4B9D-BDF2-E3DE025C3CE8}" type="parTrans" cxnId="{0E35C12F-C045-4683-A438-42CCF5BFCD27}">
      <dgm:prSet/>
      <dgm:spPr/>
      <dgm:t>
        <a:bodyPr/>
        <a:lstStyle/>
        <a:p>
          <a:endParaRPr lang="it-IT"/>
        </a:p>
      </dgm:t>
    </dgm:pt>
    <dgm:pt modelId="{4756F9EF-643B-46FA-8A5F-2FC3F3ECB6CF}" type="sibTrans" cxnId="{0E35C12F-C045-4683-A438-42CCF5BFCD27}">
      <dgm:prSet/>
      <dgm:spPr/>
      <dgm:t>
        <a:bodyPr/>
        <a:lstStyle/>
        <a:p>
          <a:endParaRPr lang="it-IT"/>
        </a:p>
      </dgm:t>
    </dgm:pt>
    <dgm:pt modelId="{D2B5F6E3-0552-4549-9359-27C1D6CD26F3}">
      <dgm:prSet phldrT="[Testo]"/>
      <dgm:spPr>
        <a:solidFill>
          <a:schemeClr val="bg1"/>
        </a:solidFill>
        <a:ln>
          <a:solidFill>
            <a:srgbClr val="FFC000"/>
          </a:solidFill>
        </a:ln>
      </dgm:spPr>
      <dgm:t>
        <a:bodyPr/>
        <a:lstStyle/>
        <a:p>
          <a:endParaRPr lang="it-IT"/>
        </a:p>
      </dgm:t>
    </dgm:pt>
    <dgm:pt modelId="{1CA977CB-7E1F-47CE-92D8-B64271423386}" type="parTrans" cxnId="{12F828FF-DE0C-40D4-9D75-D8E4D422D8E1}">
      <dgm:prSet/>
      <dgm:spPr/>
      <dgm:t>
        <a:bodyPr/>
        <a:lstStyle/>
        <a:p>
          <a:endParaRPr lang="it-IT"/>
        </a:p>
      </dgm:t>
    </dgm:pt>
    <dgm:pt modelId="{D862A0F9-0B5C-441D-906A-3D6A9F62B4F1}" type="sibTrans" cxnId="{12F828FF-DE0C-40D4-9D75-D8E4D422D8E1}">
      <dgm:prSet/>
      <dgm:spPr/>
      <dgm:t>
        <a:bodyPr/>
        <a:lstStyle/>
        <a:p>
          <a:endParaRPr lang="it-IT"/>
        </a:p>
      </dgm:t>
    </dgm:pt>
    <dgm:pt modelId="{F583DA32-346A-403D-890C-07CEF89B4CC1}">
      <dgm:prSet phldrT="[Testo]"/>
      <dgm:spPr>
        <a:solidFill>
          <a:schemeClr val="bg1"/>
        </a:solidFill>
        <a:ln w="19050">
          <a:solidFill>
            <a:srgbClr val="FFC000"/>
          </a:solidFill>
        </a:ln>
      </dgm:spPr>
      <dgm:t>
        <a:bodyPr/>
        <a:lstStyle/>
        <a:p>
          <a:endParaRPr lang="it-IT"/>
        </a:p>
      </dgm:t>
    </dgm:pt>
    <dgm:pt modelId="{C0A6DF76-4E3B-4DA1-B2BC-D3F9A1068F5B}" type="parTrans" cxnId="{3370E9D7-D8D2-4B7E-9A8B-EEFE8646F3BE}">
      <dgm:prSet/>
      <dgm:spPr/>
      <dgm:t>
        <a:bodyPr/>
        <a:lstStyle/>
        <a:p>
          <a:endParaRPr lang="it-IT"/>
        </a:p>
      </dgm:t>
    </dgm:pt>
    <dgm:pt modelId="{1F5BF309-7E36-4F40-88F7-D64CA3DBD0C1}" type="sibTrans" cxnId="{3370E9D7-D8D2-4B7E-9A8B-EEFE8646F3BE}">
      <dgm:prSet/>
      <dgm:spPr/>
      <dgm:t>
        <a:bodyPr/>
        <a:lstStyle/>
        <a:p>
          <a:endParaRPr lang="it-IT"/>
        </a:p>
      </dgm:t>
    </dgm:pt>
    <dgm:pt modelId="{CE96C933-CE24-4901-809A-DD66F77B9098}" type="pres">
      <dgm:prSet presAssocID="{47CCFC09-17E9-4F3C-B486-AA0715BDFE53}" presName="Name0" presStyleCnt="0">
        <dgm:presLayoutVars>
          <dgm:dir/>
          <dgm:animLvl val="lvl"/>
          <dgm:resizeHandles val="exact"/>
        </dgm:presLayoutVars>
      </dgm:prSet>
      <dgm:spPr/>
    </dgm:pt>
    <dgm:pt modelId="{B12B70D6-EBE0-465D-99E7-AC65CC833D0F}" type="pres">
      <dgm:prSet presAssocID="{F860C011-016E-40DD-B39B-1DF573992CC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E58F3657-3A92-4054-8056-AE8394E986CA}" type="pres">
      <dgm:prSet presAssocID="{2DF96CC6-ED41-4487-B59D-50282CADA64F}" presName="parTxOnlySpace" presStyleCnt="0"/>
      <dgm:spPr/>
    </dgm:pt>
    <dgm:pt modelId="{3FE6A6A3-D7B1-463D-8765-AE08A9DB9A79}" type="pres">
      <dgm:prSet presAssocID="{54FAE55F-3D5E-4D40-B3D6-5CC11790E29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057E0E1B-0E52-41A3-9395-595169AFEC95}" type="pres">
      <dgm:prSet presAssocID="{4756F9EF-643B-46FA-8A5F-2FC3F3ECB6CF}" presName="parTxOnlySpace" presStyleCnt="0"/>
      <dgm:spPr/>
    </dgm:pt>
    <dgm:pt modelId="{7BADBD4C-9F2C-4A68-B968-8221111AA4AF}" type="pres">
      <dgm:prSet presAssocID="{D2B5F6E3-0552-4549-9359-27C1D6CD26F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C8618E54-F506-482E-874A-922F29700DF0}" type="pres">
      <dgm:prSet presAssocID="{D862A0F9-0B5C-441D-906A-3D6A9F62B4F1}" presName="parTxOnlySpace" presStyleCnt="0"/>
      <dgm:spPr/>
    </dgm:pt>
    <dgm:pt modelId="{E861A9B2-B35F-4F57-8647-7A4FA1840FA3}" type="pres">
      <dgm:prSet presAssocID="{F583DA32-346A-403D-890C-07CEF89B4CC1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EA3DCFDF-5378-44D8-A0DD-3C68AC96821B}" type="pres">
      <dgm:prSet presAssocID="{1F5BF309-7E36-4F40-88F7-D64CA3DBD0C1}" presName="parTxOnlySpace" presStyleCnt="0"/>
      <dgm:spPr/>
    </dgm:pt>
    <dgm:pt modelId="{1D237F01-7B2F-450F-B135-C7261AD1EA7E}" type="pres">
      <dgm:prSet presAssocID="{3F6D130E-CF49-4E9C-A7B5-DC27C0211E42}" presName="parTxOnly" presStyleLbl="node1" presStyleIdx="4" presStyleCnt="5" custLinFactX="152733" custLinFactNeighborX="200000" custLinFactNeighborY="-479">
        <dgm:presLayoutVars>
          <dgm:chMax val="0"/>
          <dgm:chPref val="0"/>
          <dgm:bulletEnabled val="1"/>
        </dgm:presLayoutVars>
      </dgm:prSet>
      <dgm:spPr/>
    </dgm:pt>
  </dgm:ptLst>
  <dgm:cxnLst>
    <dgm:cxn modelId="{D23DCC03-0385-47B5-A7D2-66911DC4CA8F}" type="presOf" srcId="{D2B5F6E3-0552-4549-9359-27C1D6CD26F3}" destId="{7BADBD4C-9F2C-4A68-B968-8221111AA4AF}" srcOrd="0" destOrd="0" presId="urn:microsoft.com/office/officeart/2005/8/layout/chevron1"/>
    <dgm:cxn modelId="{A9BB6706-4E6B-437E-8288-5CBFADD6EAFA}" type="presOf" srcId="{54FAE55F-3D5E-4D40-B3D6-5CC11790E29D}" destId="{3FE6A6A3-D7B1-463D-8765-AE08A9DB9A79}" srcOrd="0" destOrd="0" presId="urn:microsoft.com/office/officeart/2005/8/layout/chevron1"/>
    <dgm:cxn modelId="{C2B96F0C-7565-43F2-8693-688D806167D4}" srcId="{47CCFC09-17E9-4F3C-B486-AA0715BDFE53}" destId="{3F6D130E-CF49-4E9C-A7B5-DC27C0211E42}" srcOrd="4" destOrd="0" parTransId="{A96FFE45-3FBA-4805-9766-04B22256EC8E}" sibTransId="{C10FC478-299E-468D-ACA2-D3EBB43EA9DC}"/>
    <dgm:cxn modelId="{FB830125-CBF3-45C4-9C12-0E438C335A3F}" srcId="{47CCFC09-17E9-4F3C-B486-AA0715BDFE53}" destId="{F860C011-016E-40DD-B39B-1DF573992CCA}" srcOrd="0" destOrd="0" parTransId="{3B928422-F5A9-4917-A206-79077E2C4CA8}" sibTransId="{2DF96CC6-ED41-4487-B59D-50282CADA64F}"/>
    <dgm:cxn modelId="{95E70A2B-8031-493C-9086-285578B3DBF4}" type="presOf" srcId="{F860C011-016E-40DD-B39B-1DF573992CCA}" destId="{B12B70D6-EBE0-465D-99E7-AC65CC833D0F}" srcOrd="0" destOrd="0" presId="urn:microsoft.com/office/officeart/2005/8/layout/chevron1"/>
    <dgm:cxn modelId="{0E35C12F-C045-4683-A438-42CCF5BFCD27}" srcId="{47CCFC09-17E9-4F3C-B486-AA0715BDFE53}" destId="{54FAE55F-3D5E-4D40-B3D6-5CC11790E29D}" srcOrd="1" destOrd="0" parTransId="{9F18B0C6-3BBF-4B9D-BDF2-E3DE025C3CE8}" sibTransId="{4756F9EF-643B-46FA-8A5F-2FC3F3ECB6CF}"/>
    <dgm:cxn modelId="{9772B250-88B5-4443-9C4B-068E2D2A7133}" type="presOf" srcId="{F583DA32-346A-403D-890C-07CEF89B4CC1}" destId="{E861A9B2-B35F-4F57-8647-7A4FA1840FA3}" srcOrd="0" destOrd="0" presId="urn:microsoft.com/office/officeart/2005/8/layout/chevron1"/>
    <dgm:cxn modelId="{BBEC28C8-FED4-44DF-906F-6D2B8ACACB89}" type="presOf" srcId="{47CCFC09-17E9-4F3C-B486-AA0715BDFE53}" destId="{CE96C933-CE24-4901-809A-DD66F77B9098}" srcOrd="0" destOrd="0" presId="urn:microsoft.com/office/officeart/2005/8/layout/chevron1"/>
    <dgm:cxn modelId="{3370E9D7-D8D2-4B7E-9A8B-EEFE8646F3BE}" srcId="{47CCFC09-17E9-4F3C-B486-AA0715BDFE53}" destId="{F583DA32-346A-403D-890C-07CEF89B4CC1}" srcOrd="3" destOrd="0" parTransId="{C0A6DF76-4E3B-4DA1-B2BC-D3F9A1068F5B}" sibTransId="{1F5BF309-7E36-4F40-88F7-D64CA3DBD0C1}"/>
    <dgm:cxn modelId="{D80528FC-5B4F-4018-83B1-34EF0B40E1FD}" type="presOf" srcId="{3F6D130E-CF49-4E9C-A7B5-DC27C0211E42}" destId="{1D237F01-7B2F-450F-B135-C7261AD1EA7E}" srcOrd="0" destOrd="0" presId="urn:microsoft.com/office/officeart/2005/8/layout/chevron1"/>
    <dgm:cxn modelId="{12F828FF-DE0C-40D4-9D75-D8E4D422D8E1}" srcId="{47CCFC09-17E9-4F3C-B486-AA0715BDFE53}" destId="{D2B5F6E3-0552-4549-9359-27C1D6CD26F3}" srcOrd="2" destOrd="0" parTransId="{1CA977CB-7E1F-47CE-92D8-B64271423386}" sibTransId="{D862A0F9-0B5C-441D-906A-3D6A9F62B4F1}"/>
    <dgm:cxn modelId="{5D0687D0-7A99-485B-8077-D9BE41135034}" type="presParOf" srcId="{CE96C933-CE24-4901-809A-DD66F77B9098}" destId="{B12B70D6-EBE0-465D-99E7-AC65CC833D0F}" srcOrd="0" destOrd="0" presId="urn:microsoft.com/office/officeart/2005/8/layout/chevron1"/>
    <dgm:cxn modelId="{7C240E44-BFAB-4484-82B2-02CE0F424EB0}" type="presParOf" srcId="{CE96C933-CE24-4901-809A-DD66F77B9098}" destId="{E58F3657-3A92-4054-8056-AE8394E986CA}" srcOrd="1" destOrd="0" presId="urn:microsoft.com/office/officeart/2005/8/layout/chevron1"/>
    <dgm:cxn modelId="{068E7CF6-90EC-495D-BF71-3D7947DF7EB7}" type="presParOf" srcId="{CE96C933-CE24-4901-809A-DD66F77B9098}" destId="{3FE6A6A3-D7B1-463D-8765-AE08A9DB9A79}" srcOrd="2" destOrd="0" presId="urn:microsoft.com/office/officeart/2005/8/layout/chevron1"/>
    <dgm:cxn modelId="{CF4BEB59-64EE-435A-B49B-DB3BEF95E10A}" type="presParOf" srcId="{CE96C933-CE24-4901-809A-DD66F77B9098}" destId="{057E0E1B-0E52-41A3-9395-595169AFEC95}" srcOrd="3" destOrd="0" presId="urn:microsoft.com/office/officeart/2005/8/layout/chevron1"/>
    <dgm:cxn modelId="{4917DDED-5FC9-457C-9F0B-414D294EC136}" type="presParOf" srcId="{CE96C933-CE24-4901-809A-DD66F77B9098}" destId="{7BADBD4C-9F2C-4A68-B968-8221111AA4AF}" srcOrd="4" destOrd="0" presId="urn:microsoft.com/office/officeart/2005/8/layout/chevron1"/>
    <dgm:cxn modelId="{89473387-92F8-4488-AAED-AABCA7A00178}" type="presParOf" srcId="{CE96C933-CE24-4901-809A-DD66F77B9098}" destId="{C8618E54-F506-482E-874A-922F29700DF0}" srcOrd="5" destOrd="0" presId="urn:microsoft.com/office/officeart/2005/8/layout/chevron1"/>
    <dgm:cxn modelId="{C5FCCAA1-3E99-453E-A92E-AF4CBF27FD05}" type="presParOf" srcId="{CE96C933-CE24-4901-809A-DD66F77B9098}" destId="{E861A9B2-B35F-4F57-8647-7A4FA1840FA3}" srcOrd="6" destOrd="0" presId="urn:microsoft.com/office/officeart/2005/8/layout/chevron1"/>
    <dgm:cxn modelId="{3E686C2B-CBA8-41B6-99AC-52D9E4C61CA8}" type="presParOf" srcId="{CE96C933-CE24-4901-809A-DD66F77B9098}" destId="{EA3DCFDF-5378-44D8-A0DD-3C68AC96821B}" srcOrd="7" destOrd="0" presId="urn:microsoft.com/office/officeart/2005/8/layout/chevron1"/>
    <dgm:cxn modelId="{93036F6D-6881-4E51-96BD-0989739F6CF7}" type="presParOf" srcId="{CE96C933-CE24-4901-809A-DD66F77B9098}" destId="{1D237F01-7B2F-450F-B135-C7261AD1EA7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7CCFC09-17E9-4F3C-B486-AA0715BDFE53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F860C011-016E-40DD-B39B-1DF573992CCA}">
      <dgm:prSet phldrT="[Testo]"/>
      <dgm:spPr>
        <a:solidFill>
          <a:srgbClr val="92D050"/>
        </a:solidFill>
        <a:ln>
          <a:solidFill>
            <a:srgbClr val="92D050"/>
          </a:solidFill>
        </a:ln>
      </dgm:spPr>
      <dgm:t>
        <a:bodyPr/>
        <a:lstStyle/>
        <a:p>
          <a:endParaRPr lang="it-IT" dirty="0"/>
        </a:p>
      </dgm:t>
    </dgm:pt>
    <dgm:pt modelId="{3B928422-F5A9-4917-A206-79077E2C4CA8}" type="parTrans" cxnId="{FB830125-CBF3-45C4-9C12-0E438C335A3F}">
      <dgm:prSet/>
      <dgm:spPr/>
      <dgm:t>
        <a:bodyPr/>
        <a:lstStyle/>
        <a:p>
          <a:endParaRPr lang="it-IT"/>
        </a:p>
      </dgm:t>
    </dgm:pt>
    <dgm:pt modelId="{2DF96CC6-ED41-4487-B59D-50282CADA64F}" type="sibTrans" cxnId="{FB830125-CBF3-45C4-9C12-0E438C335A3F}">
      <dgm:prSet/>
      <dgm:spPr/>
      <dgm:t>
        <a:bodyPr/>
        <a:lstStyle/>
        <a:p>
          <a:endParaRPr lang="it-IT"/>
        </a:p>
      </dgm:t>
    </dgm:pt>
    <dgm:pt modelId="{3F6D130E-CF49-4E9C-A7B5-DC27C0211E42}">
      <dgm:prSet phldrT="[Testo]"/>
      <dgm:spPr>
        <a:solidFill>
          <a:schemeClr val="bg1"/>
        </a:solidFill>
        <a:ln>
          <a:solidFill>
            <a:srgbClr val="92D050"/>
          </a:solidFill>
        </a:ln>
      </dgm:spPr>
      <dgm:t>
        <a:bodyPr/>
        <a:lstStyle/>
        <a:p>
          <a:endParaRPr lang="it-IT" dirty="0"/>
        </a:p>
      </dgm:t>
    </dgm:pt>
    <dgm:pt modelId="{A96FFE45-3FBA-4805-9766-04B22256EC8E}" type="parTrans" cxnId="{C2B96F0C-7565-43F2-8693-688D806167D4}">
      <dgm:prSet/>
      <dgm:spPr/>
      <dgm:t>
        <a:bodyPr/>
        <a:lstStyle/>
        <a:p>
          <a:endParaRPr lang="it-IT"/>
        </a:p>
      </dgm:t>
    </dgm:pt>
    <dgm:pt modelId="{C10FC478-299E-468D-ACA2-D3EBB43EA9DC}" type="sibTrans" cxnId="{C2B96F0C-7565-43F2-8693-688D806167D4}">
      <dgm:prSet/>
      <dgm:spPr/>
      <dgm:t>
        <a:bodyPr/>
        <a:lstStyle/>
        <a:p>
          <a:endParaRPr lang="it-IT"/>
        </a:p>
      </dgm:t>
    </dgm:pt>
    <dgm:pt modelId="{54FAE55F-3D5E-4D40-B3D6-5CC11790E29D}">
      <dgm:prSet phldrT="[Testo]"/>
      <dgm:spPr>
        <a:solidFill>
          <a:schemeClr val="bg1"/>
        </a:solidFill>
        <a:ln>
          <a:solidFill>
            <a:srgbClr val="92D050"/>
          </a:solidFill>
        </a:ln>
      </dgm:spPr>
      <dgm:t>
        <a:bodyPr/>
        <a:lstStyle/>
        <a:p>
          <a:endParaRPr lang="it-IT"/>
        </a:p>
      </dgm:t>
    </dgm:pt>
    <dgm:pt modelId="{9F18B0C6-3BBF-4B9D-BDF2-E3DE025C3CE8}" type="parTrans" cxnId="{0E35C12F-C045-4683-A438-42CCF5BFCD27}">
      <dgm:prSet/>
      <dgm:spPr/>
      <dgm:t>
        <a:bodyPr/>
        <a:lstStyle/>
        <a:p>
          <a:endParaRPr lang="it-IT"/>
        </a:p>
      </dgm:t>
    </dgm:pt>
    <dgm:pt modelId="{4756F9EF-643B-46FA-8A5F-2FC3F3ECB6CF}" type="sibTrans" cxnId="{0E35C12F-C045-4683-A438-42CCF5BFCD27}">
      <dgm:prSet/>
      <dgm:spPr/>
      <dgm:t>
        <a:bodyPr/>
        <a:lstStyle/>
        <a:p>
          <a:endParaRPr lang="it-IT"/>
        </a:p>
      </dgm:t>
    </dgm:pt>
    <dgm:pt modelId="{D2B5F6E3-0552-4549-9359-27C1D6CD26F3}">
      <dgm:prSet phldrT="[Testo]"/>
      <dgm:spPr>
        <a:solidFill>
          <a:schemeClr val="bg1"/>
        </a:solidFill>
        <a:ln>
          <a:solidFill>
            <a:srgbClr val="92D050"/>
          </a:solidFill>
        </a:ln>
      </dgm:spPr>
      <dgm:t>
        <a:bodyPr/>
        <a:lstStyle/>
        <a:p>
          <a:endParaRPr lang="it-IT"/>
        </a:p>
      </dgm:t>
    </dgm:pt>
    <dgm:pt modelId="{1CA977CB-7E1F-47CE-92D8-B64271423386}" type="parTrans" cxnId="{12F828FF-DE0C-40D4-9D75-D8E4D422D8E1}">
      <dgm:prSet/>
      <dgm:spPr/>
      <dgm:t>
        <a:bodyPr/>
        <a:lstStyle/>
        <a:p>
          <a:endParaRPr lang="it-IT"/>
        </a:p>
      </dgm:t>
    </dgm:pt>
    <dgm:pt modelId="{D862A0F9-0B5C-441D-906A-3D6A9F62B4F1}" type="sibTrans" cxnId="{12F828FF-DE0C-40D4-9D75-D8E4D422D8E1}">
      <dgm:prSet/>
      <dgm:spPr/>
      <dgm:t>
        <a:bodyPr/>
        <a:lstStyle/>
        <a:p>
          <a:endParaRPr lang="it-IT"/>
        </a:p>
      </dgm:t>
    </dgm:pt>
    <dgm:pt modelId="{F583DA32-346A-403D-890C-07CEF89B4CC1}">
      <dgm:prSet phldrT="[Testo]"/>
      <dgm:spPr>
        <a:solidFill>
          <a:schemeClr val="bg1"/>
        </a:solidFill>
        <a:ln w="19050">
          <a:solidFill>
            <a:srgbClr val="92D050"/>
          </a:solidFill>
        </a:ln>
      </dgm:spPr>
      <dgm:t>
        <a:bodyPr/>
        <a:lstStyle/>
        <a:p>
          <a:endParaRPr lang="it-IT"/>
        </a:p>
      </dgm:t>
    </dgm:pt>
    <dgm:pt modelId="{C0A6DF76-4E3B-4DA1-B2BC-D3F9A1068F5B}" type="parTrans" cxnId="{3370E9D7-D8D2-4B7E-9A8B-EEFE8646F3BE}">
      <dgm:prSet/>
      <dgm:spPr/>
      <dgm:t>
        <a:bodyPr/>
        <a:lstStyle/>
        <a:p>
          <a:endParaRPr lang="it-IT"/>
        </a:p>
      </dgm:t>
    </dgm:pt>
    <dgm:pt modelId="{1F5BF309-7E36-4F40-88F7-D64CA3DBD0C1}" type="sibTrans" cxnId="{3370E9D7-D8D2-4B7E-9A8B-EEFE8646F3BE}">
      <dgm:prSet/>
      <dgm:spPr/>
      <dgm:t>
        <a:bodyPr/>
        <a:lstStyle/>
        <a:p>
          <a:endParaRPr lang="it-IT"/>
        </a:p>
      </dgm:t>
    </dgm:pt>
    <dgm:pt modelId="{CE96C933-CE24-4901-809A-DD66F77B9098}" type="pres">
      <dgm:prSet presAssocID="{47CCFC09-17E9-4F3C-B486-AA0715BDFE53}" presName="Name0" presStyleCnt="0">
        <dgm:presLayoutVars>
          <dgm:dir/>
          <dgm:animLvl val="lvl"/>
          <dgm:resizeHandles val="exact"/>
        </dgm:presLayoutVars>
      </dgm:prSet>
      <dgm:spPr/>
    </dgm:pt>
    <dgm:pt modelId="{B12B70D6-EBE0-465D-99E7-AC65CC833D0F}" type="pres">
      <dgm:prSet presAssocID="{F860C011-016E-40DD-B39B-1DF573992CC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E58F3657-3A92-4054-8056-AE8394E986CA}" type="pres">
      <dgm:prSet presAssocID="{2DF96CC6-ED41-4487-B59D-50282CADA64F}" presName="parTxOnlySpace" presStyleCnt="0"/>
      <dgm:spPr/>
    </dgm:pt>
    <dgm:pt modelId="{3FE6A6A3-D7B1-463D-8765-AE08A9DB9A79}" type="pres">
      <dgm:prSet presAssocID="{54FAE55F-3D5E-4D40-B3D6-5CC11790E29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057E0E1B-0E52-41A3-9395-595169AFEC95}" type="pres">
      <dgm:prSet presAssocID="{4756F9EF-643B-46FA-8A5F-2FC3F3ECB6CF}" presName="parTxOnlySpace" presStyleCnt="0"/>
      <dgm:spPr/>
    </dgm:pt>
    <dgm:pt modelId="{7BADBD4C-9F2C-4A68-B968-8221111AA4AF}" type="pres">
      <dgm:prSet presAssocID="{D2B5F6E3-0552-4549-9359-27C1D6CD26F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C8618E54-F506-482E-874A-922F29700DF0}" type="pres">
      <dgm:prSet presAssocID="{D862A0F9-0B5C-441D-906A-3D6A9F62B4F1}" presName="parTxOnlySpace" presStyleCnt="0"/>
      <dgm:spPr/>
    </dgm:pt>
    <dgm:pt modelId="{E861A9B2-B35F-4F57-8647-7A4FA1840FA3}" type="pres">
      <dgm:prSet presAssocID="{F583DA32-346A-403D-890C-07CEF89B4CC1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EA3DCFDF-5378-44D8-A0DD-3C68AC96821B}" type="pres">
      <dgm:prSet presAssocID="{1F5BF309-7E36-4F40-88F7-D64CA3DBD0C1}" presName="parTxOnlySpace" presStyleCnt="0"/>
      <dgm:spPr/>
    </dgm:pt>
    <dgm:pt modelId="{1D237F01-7B2F-450F-B135-C7261AD1EA7E}" type="pres">
      <dgm:prSet presAssocID="{3F6D130E-CF49-4E9C-A7B5-DC27C0211E42}" presName="parTxOnly" presStyleLbl="node1" presStyleIdx="4" presStyleCnt="5" custLinFactX="152733" custLinFactNeighborX="200000" custLinFactNeighborY="-479">
        <dgm:presLayoutVars>
          <dgm:chMax val="0"/>
          <dgm:chPref val="0"/>
          <dgm:bulletEnabled val="1"/>
        </dgm:presLayoutVars>
      </dgm:prSet>
      <dgm:spPr/>
    </dgm:pt>
  </dgm:ptLst>
  <dgm:cxnLst>
    <dgm:cxn modelId="{C2B96F0C-7565-43F2-8693-688D806167D4}" srcId="{47CCFC09-17E9-4F3C-B486-AA0715BDFE53}" destId="{3F6D130E-CF49-4E9C-A7B5-DC27C0211E42}" srcOrd="4" destOrd="0" parTransId="{A96FFE45-3FBA-4805-9766-04B22256EC8E}" sibTransId="{C10FC478-299E-468D-ACA2-D3EBB43EA9DC}"/>
    <dgm:cxn modelId="{2F700714-1D3F-4ECE-9658-E86E155B388C}" type="presOf" srcId="{3F6D130E-CF49-4E9C-A7B5-DC27C0211E42}" destId="{1D237F01-7B2F-450F-B135-C7261AD1EA7E}" srcOrd="0" destOrd="0" presId="urn:microsoft.com/office/officeart/2005/8/layout/chevron1"/>
    <dgm:cxn modelId="{FB830125-CBF3-45C4-9C12-0E438C335A3F}" srcId="{47CCFC09-17E9-4F3C-B486-AA0715BDFE53}" destId="{F860C011-016E-40DD-B39B-1DF573992CCA}" srcOrd="0" destOrd="0" parTransId="{3B928422-F5A9-4917-A206-79077E2C4CA8}" sibTransId="{2DF96CC6-ED41-4487-B59D-50282CADA64F}"/>
    <dgm:cxn modelId="{0E35C12F-C045-4683-A438-42CCF5BFCD27}" srcId="{47CCFC09-17E9-4F3C-B486-AA0715BDFE53}" destId="{54FAE55F-3D5E-4D40-B3D6-5CC11790E29D}" srcOrd="1" destOrd="0" parTransId="{9F18B0C6-3BBF-4B9D-BDF2-E3DE025C3CE8}" sibTransId="{4756F9EF-643B-46FA-8A5F-2FC3F3ECB6CF}"/>
    <dgm:cxn modelId="{8FFC5D5D-9746-4D0D-B542-AD0D1B3FFB42}" type="presOf" srcId="{54FAE55F-3D5E-4D40-B3D6-5CC11790E29D}" destId="{3FE6A6A3-D7B1-463D-8765-AE08A9DB9A79}" srcOrd="0" destOrd="0" presId="urn:microsoft.com/office/officeart/2005/8/layout/chevron1"/>
    <dgm:cxn modelId="{14663863-4FC4-485D-BE39-4D0D54385666}" type="presOf" srcId="{F583DA32-346A-403D-890C-07CEF89B4CC1}" destId="{E861A9B2-B35F-4F57-8647-7A4FA1840FA3}" srcOrd="0" destOrd="0" presId="urn:microsoft.com/office/officeart/2005/8/layout/chevron1"/>
    <dgm:cxn modelId="{9A820E7E-C53A-40D2-90BB-9B5D93923E6E}" type="presOf" srcId="{D2B5F6E3-0552-4549-9359-27C1D6CD26F3}" destId="{7BADBD4C-9F2C-4A68-B968-8221111AA4AF}" srcOrd="0" destOrd="0" presId="urn:microsoft.com/office/officeart/2005/8/layout/chevron1"/>
    <dgm:cxn modelId="{C666588B-484B-4E9F-952C-0304811B8061}" type="presOf" srcId="{47CCFC09-17E9-4F3C-B486-AA0715BDFE53}" destId="{CE96C933-CE24-4901-809A-DD66F77B9098}" srcOrd="0" destOrd="0" presId="urn:microsoft.com/office/officeart/2005/8/layout/chevron1"/>
    <dgm:cxn modelId="{1BA17197-4EA0-49EE-B34C-86FFAA115A85}" type="presOf" srcId="{F860C011-016E-40DD-B39B-1DF573992CCA}" destId="{B12B70D6-EBE0-465D-99E7-AC65CC833D0F}" srcOrd="0" destOrd="0" presId="urn:microsoft.com/office/officeart/2005/8/layout/chevron1"/>
    <dgm:cxn modelId="{3370E9D7-D8D2-4B7E-9A8B-EEFE8646F3BE}" srcId="{47CCFC09-17E9-4F3C-B486-AA0715BDFE53}" destId="{F583DA32-346A-403D-890C-07CEF89B4CC1}" srcOrd="3" destOrd="0" parTransId="{C0A6DF76-4E3B-4DA1-B2BC-D3F9A1068F5B}" sibTransId="{1F5BF309-7E36-4F40-88F7-D64CA3DBD0C1}"/>
    <dgm:cxn modelId="{12F828FF-DE0C-40D4-9D75-D8E4D422D8E1}" srcId="{47CCFC09-17E9-4F3C-B486-AA0715BDFE53}" destId="{D2B5F6E3-0552-4549-9359-27C1D6CD26F3}" srcOrd="2" destOrd="0" parTransId="{1CA977CB-7E1F-47CE-92D8-B64271423386}" sibTransId="{D862A0F9-0B5C-441D-906A-3D6A9F62B4F1}"/>
    <dgm:cxn modelId="{154D9A77-4F77-47D6-B0EB-28844CA372B7}" type="presParOf" srcId="{CE96C933-CE24-4901-809A-DD66F77B9098}" destId="{B12B70D6-EBE0-465D-99E7-AC65CC833D0F}" srcOrd="0" destOrd="0" presId="urn:microsoft.com/office/officeart/2005/8/layout/chevron1"/>
    <dgm:cxn modelId="{7F6AD5D0-BE60-4AA4-8F20-93557C75D7CC}" type="presParOf" srcId="{CE96C933-CE24-4901-809A-DD66F77B9098}" destId="{E58F3657-3A92-4054-8056-AE8394E986CA}" srcOrd="1" destOrd="0" presId="urn:microsoft.com/office/officeart/2005/8/layout/chevron1"/>
    <dgm:cxn modelId="{67A28ED8-0510-4CB2-B86B-6AD8311B70BF}" type="presParOf" srcId="{CE96C933-CE24-4901-809A-DD66F77B9098}" destId="{3FE6A6A3-D7B1-463D-8765-AE08A9DB9A79}" srcOrd="2" destOrd="0" presId="urn:microsoft.com/office/officeart/2005/8/layout/chevron1"/>
    <dgm:cxn modelId="{DC7F97EA-E449-4999-93B2-A0FCBD614236}" type="presParOf" srcId="{CE96C933-CE24-4901-809A-DD66F77B9098}" destId="{057E0E1B-0E52-41A3-9395-595169AFEC95}" srcOrd="3" destOrd="0" presId="urn:microsoft.com/office/officeart/2005/8/layout/chevron1"/>
    <dgm:cxn modelId="{4356C1C5-9164-4C43-BA4A-F45B49CBABB6}" type="presParOf" srcId="{CE96C933-CE24-4901-809A-DD66F77B9098}" destId="{7BADBD4C-9F2C-4A68-B968-8221111AA4AF}" srcOrd="4" destOrd="0" presId="urn:microsoft.com/office/officeart/2005/8/layout/chevron1"/>
    <dgm:cxn modelId="{CE47FE7C-910F-49F6-887B-7CF36447A7D5}" type="presParOf" srcId="{CE96C933-CE24-4901-809A-DD66F77B9098}" destId="{C8618E54-F506-482E-874A-922F29700DF0}" srcOrd="5" destOrd="0" presId="urn:microsoft.com/office/officeart/2005/8/layout/chevron1"/>
    <dgm:cxn modelId="{6FCF1C66-D94A-4FED-B095-E4AD4917F691}" type="presParOf" srcId="{CE96C933-CE24-4901-809A-DD66F77B9098}" destId="{E861A9B2-B35F-4F57-8647-7A4FA1840FA3}" srcOrd="6" destOrd="0" presId="urn:microsoft.com/office/officeart/2005/8/layout/chevron1"/>
    <dgm:cxn modelId="{CA19A5D6-00CA-485A-BE76-AFC1072D0F35}" type="presParOf" srcId="{CE96C933-CE24-4901-809A-DD66F77B9098}" destId="{EA3DCFDF-5378-44D8-A0DD-3C68AC96821B}" srcOrd="7" destOrd="0" presId="urn:microsoft.com/office/officeart/2005/8/layout/chevron1"/>
    <dgm:cxn modelId="{19B00566-740A-44C1-A3F7-30962EC1EAF6}" type="presParOf" srcId="{CE96C933-CE24-4901-809A-DD66F77B9098}" destId="{1D237F01-7B2F-450F-B135-C7261AD1EA7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7CCFC09-17E9-4F3C-B486-AA0715BDFE53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F860C011-016E-40DD-B39B-1DF573992CCA}">
      <dgm:prSet phldrT="[Testo]"/>
      <dgm:spPr>
        <a:solidFill>
          <a:schemeClr val="bg1"/>
        </a:solidFill>
        <a:ln>
          <a:solidFill>
            <a:srgbClr val="FF0000"/>
          </a:solidFill>
        </a:ln>
      </dgm:spPr>
      <dgm:t>
        <a:bodyPr/>
        <a:lstStyle/>
        <a:p>
          <a:endParaRPr lang="it-IT" dirty="0"/>
        </a:p>
      </dgm:t>
    </dgm:pt>
    <dgm:pt modelId="{3B928422-F5A9-4917-A206-79077E2C4CA8}" type="parTrans" cxnId="{FB830125-CBF3-45C4-9C12-0E438C335A3F}">
      <dgm:prSet/>
      <dgm:spPr/>
      <dgm:t>
        <a:bodyPr/>
        <a:lstStyle/>
        <a:p>
          <a:endParaRPr lang="it-IT"/>
        </a:p>
      </dgm:t>
    </dgm:pt>
    <dgm:pt modelId="{2DF96CC6-ED41-4487-B59D-50282CADA64F}" type="sibTrans" cxnId="{FB830125-CBF3-45C4-9C12-0E438C335A3F}">
      <dgm:prSet/>
      <dgm:spPr/>
      <dgm:t>
        <a:bodyPr/>
        <a:lstStyle/>
        <a:p>
          <a:endParaRPr lang="it-IT"/>
        </a:p>
      </dgm:t>
    </dgm:pt>
    <dgm:pt modelId="{3F6D130E-CF49-4E9C-A7B5-DC27C0211E42}">
      <dgm:prSet phldrT="[Testo]"/>
      <dgm:spPr>
        <a:solidFill>
          <a:schemeClr val="bg1"/>
        </a:solidFill>
        <a:ln>
          <a:solidFill>
            <a:srgbClr val="FF0000"/>
          </a:solidFill>
        </a:ln>
      </dgm:spPr>
      <dgm:t>
        <a:bodyPr/>
        <a:lstStyle/>
        <a:p>
          <a:endParaRPr lang="it-IT" dirty="0"/>
        </a:p>
      </dgm:t>
    </dgm:pt>
    <dgm:pt modelId="{A96FFE45-3FBA-4805-9766-04B22256EC8E}" type="parTrans" cxnId="{C2B96F0C-7565-43F2-8693-688D806167D4}">
      <dgm:prSet/>
      <dgm:spPr/>
      <dgm:t>
        <a:bodyPr/>
        <a:lstStyle/>
        <a:p>
          <a:endParaRPr lang="it-IT"/>
        </a:p>
      </dgm:t>
    </dgm:pt>
    <dgm:pt modelId="{C10FC478-299E-468D-ACA2-D3EBB43EA9DC}" type="sibTrans" cxnId="{C2B96F0C-7565-43F2-8693-688D806167D4}">
      <dgm:prSet/>
      <dgm:spPr/>
      <dgm:t>
        <a:bodyPr/>
        <a:lstStyle/>
        <a:p>
          <a:endParaRPr lang="it-IT"/>
        </a:p>
      </dgm:t>
    </dgm:pt>
    <dgm:pt modelId="{54FAE55F-3D5E-4D40-B3D6-5CC11790E29D}">
      <dgm:prSet phldrT="[Testo]"/>
      <dgm:spPr>
        <a:solidFill>
          <a:schemeClr val="bg1"/>
        </a:solidFill>
        <a:ln>
          <a:solidFill>
            <a:srgbClr val="FF0000"/>
          </a:solidFill>
        </a:ln>
      </dgm:spPr>
      <dgm:t>
        <a:bodyPr/>
        <a:lstStyle/>
        <a:p>
          <a:endParaRPr lang="it-IT"/>
        </a:p>
      </dgm:t>
    </dgm:pt>
    <dgm:pt modelId="{9F18B0C6-3BBF-4B9D-BDF2-E3DE025C3CE8}" type="parTrans" cxnId="{0E35C12F-C045-4683-A438-42CCF5BFCD27}">
      <dgm:prSet/>
      <dgm:spPr/>
      <dgm:t>
        <a:bodyPr/>
        <a:lstStyle/>
        <a:p>
          <a:endParaRPr lang="it-IT"/>
        </a:p>
      </dgm:t>
    </dgm:pt>
    <dgm:pt modelId="{4756F9EF-643B-46FA-8A5F-2FC3F3ECB6CF}" type="sibTrans" cxnId="{0E35C12F-C045-4683-A438-42CCF5BFCD27}">
      <dgm:prSet/>
      <dgm:spPr/>
      <dgm:t>
        <a:bodyPr/>
        <a:lstStyle/>
        <a:p>
          <a:endParaRPr lang="it-IT"/>
        </a:p>
      </dgm:t>
    </dgm:pt>
    <dgm:pt modelId="{D2B5F6E3-0552-4549-9359-27C1D6CD26F3}">
      <dgm:prSet phldrT="[Testo]"/>
      <dgm:spPr>
        <a:solidFill>
          <a:srgbClr val="FF0000"/>
        </a:solidFill>
        <a:ln>
          <a:solidFill>
            <a:srgbClr val="FF0000"/>
          </a:solidFill>
        </a:ln>
      </dgm:spPr>
      <dgm:t>
        <a:bodyPr/>
        <a:lstStyle/>
        <a:p>
          <a:endParaRPr lang="it-IT"/>
        </a:p>
      </dgm:t>
    </dgm:pt>
    <dgm:pt modelId="{1CA977CB-7E1F-47CE-92D8-B64271423386}" type="parTrans" cxnId="{12F828FF-DE0C-40D4-9D75-D8E4D422D8E1}">
      <dgm:prSet/>
      <dgm:spPr/>
      <dgm:t>
        <a:bodyPr/>
        <a:lstStyle/>
        <a:p>
          <a:endParaRPr lang="it-IT"/>
        </a:p>
      </dgm:t>
    </dgm:pt>
    <dgm:pt modelId="{D862A0F9-0B5C-441D-906A-3D6A9F62B4F1}" type="sibTrans" cxnId="{12F828FF-DE0C-40D4-9D75-D8E4D422D8E1}">
      <dgm:prSet/>
      <dgm:spPr/>
      <dgm:t>
        <a:bodyPr/>
        <a:lstStyle/>
        <a:p>
          <a:endParaRPr lang="it-IT"/>
        </a:p>
      </dgm:t>
    </dgm:pt>
    <dgm:pt modelId="{F583DA32-346A-403D-890C-07CEF89B4CC1}">
      <dgm:prSet phldrT="[Testo]"/>
      <dgm:spPr>
        <a:solidFill>
          <a:schemeClr val="bg1"/>
        </a:solidFill>
        <a:ln w="19050">
          <a:solidFill>
            <a:srgbClr val="FF0000"/>
          </a:solidFill>
        </a:ln>
      </dgm:spPr>
      <dgm:t>
        <a:bodyPr/>
        <a:lstStyle/>
        <a:p>
          <a:endParaRPr lang="it-IT"/>
        </a:p>
      </dgm:t>
    </dgm:pt>
    <dgm:pt modelId="{C0A6DF76-4E3B-4DA1-B2BC-D3F9A1068F5B}" type="parTrans" cxnId="{3370E9D7-D8D2-4B7E-9A8B-EEFE8646F3BE}">
      <dgm:prSet/>
      <dgm:spPr/>
      <dgm:t>
        <a:bodyPr/>
        <a:lstStyle/>
        <a:p>
          <a:endParaRPr lang="it-IT"/>
        </a:p>
      </dgm:t>
    </dgm:pt>
    <dgm:pt modelId="{1F5BF309-7E36-4F40-88F7-D64CA3DBD0C1}" type="sibTrans" cxnId="{3370E9D7-D8D2-4B7E-9A8B-EEFE8646F3BE}">
      <dgm:prSet/>
      <dgm:spPr/>
      <dgm:t>
        <a:bodyPr/>
        <a:lstStyle/>
        <a:p>
          <a:endParaRPr lang="it-IT"/>
        </a:p>
      </dgm:t>
    </dgm:pt>
    <dgm:pt modelId="{CE96C933-CE24-4901-809A-DD66F77B9098}" type="pres">
      <dgm:prSet presAssocID="{47CCFC09-17E9-4F3C-B486-AA0715BDFE53}" presName="Name0" presStyleCnt="0">
        <dgm:presLayoutVars>
          <dgm:dir/>
          <dgm:animLvl val="lvl"/>
          <dgm:resizeHandles val="exact"/>
        </dgm:presLayoutVars>
      </dgm:prSet>
      <dgm:spPr/>
    </dgm:pt>
    <dgm:pt modelId="{B12B70D6-EBE0-465D-99E7-AC65CC833D0F}" type="pres">
      <dgm:prSet presAssocID="{F860C011-016E-40DD-B39B-1DF573992CC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E58F3657-3A92-4054-8056-AE8394E986CA}" type="pres">
      <dgm:prSet presAssocID="{2DF96CC6-ED41-4487-B59D-50282CADA64F}" presName="parTxOnlySpace" presStyleCnt="0"/>
      <dgm:spPr/>
    </dgm:pt>
    <dgm:pt modelId="{3FE6A6A3-D7B1-463D-8765-AE08A9DB9A79}" type="pres">
      <dgm:prSet presAssocID="{54FAE55F-3D5E-4D40-B3D6-5CC11790E29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057E0E1B-0E52-41A3-9395-595169AFEC95}" type="pres">
      <dgm:prSet presAssocID="{4756F9EF-643B-46FA-8A5F-2FC3F3ECB6CF}" presName="parTxOnlySpace" presStyleCnt="0"/>
      <dgm:spPr/>
    </dgm:pt>
    <dgm:pt modelId="{7BADBD4C-9F2C-4A68-B968-8221111AA4AF}" type="pres">
      <dgm:prSet presAssocID="{D2B5F6E3-0552-4549-9359-27C1D6CD26F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C8618E54-F506-482E-874A-922F29700DF0}" type="pres">
      <dgm:prSet presAssocID="{D862A0F9-0B5C-441D-906A-3D6A9F62B4F1}" presName="parTxOnlySpace" presStyleCnt="0"/>
      <dgm:spPr/>
    </dgm:pt>
    <dgm:pt modelId="{E861A9B2-B35F-4F57-8647-7A4FA1840FA3}" type="pres">
      <dgm:prSet presAssocID="{F583DA32-346A-403D-890C-07CEF89B4CC1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EA3DCFDF-5378-44D8-A0DD-3C68AC96821B}" type="pres">
      <dgm:prSet presAssocID="{1F5BF309-7E36-4F40-88F7-D64CA3DBD0C1}" presName="parTxOnlySpace" presStyleCnt="0"/>
      <dgm:spPr/>
    </dgm:pt>
    <dgm:pt modelId="{1D237F01-7B2F-450F-B135-C7261AD1EA7E}" type="pres">
      <dgm:prSet presAssocID="{3F6D130E-CF49-4E9C-A7B5-DC27C0211E42}" presName="parTxOnly" presStyleLbl="node1" presStyleIdx="4" presStyleCnt="5" custLinFactX="152733" custLinFactNeighborX="200000" custLinFactNeighborY="-479">
        <dgm:presLayoutVars>
          <dgm:chMax val="0"/>
          <dgm:chPref val="0"/>
          <dgm:bulletEnabled val="1"/>
        </dgm:presLayoutVars>
      </dgm:prSet>
      <dgm:spPr/>
    </dgm:pt>
  </dgm:ptLst>
  <dgm:cxnLst>
    <dgm:cxn modelId="{C2B96F0C-7565-43F2-8693-688D806167D4}" srcId="{47CCFC09-17E9-4F3C-B486-AA0715BDFE53}" destId="{3F6D130E-CF49-4E9C-A7B5-DC27C0211E42}" srcOrd="4" destOrd="0" parTransId="{A96FFE45-3FBA-4805-9766-04B22256EC8E}" sibTransId="{C10FC478-299E-468D-ACA2-D3EBB43EA9DC}"/>
    <dgm:cxn modelId="{FB830125-CBF3-45C4-9C12-0E438C335A3F}" srcId="{47CCFC09-17E9-4F3C-B486-AA0715BDFE53}" destId="{F860C011-016E-40DD-B39B-1DF573992CCA}" srcOrd="0" destOrd="0" parTransId="{3B928422-F5A9-4917-A206-79077E2C4CA8}" sibTransId="{2DF96CC6-ED41-4487-B59D-50282CADA64F}"/>
    <dgm:cxn modelId="{0E35C12F-C045-4683-A438-42CCF5BFCD27}" srcId="{47CCFC09-17E9-4F3C-B486-AA0715BDFE53}" destId="{54FAE55F-3D5E-4D40-B3D6-5CC11790E29D}" srcOrd="1" destOrd="0" parTransId="{9F18B0C6-3BBF-4B9D-BDF2-E3DE025C3CE8}" sibTransId="{4756F9EF-643B-46FA-8A5F-2FC3F3ECB6CF}"/>
    <dgm:cxn modelId="{2EAAD037-E31D-4614-B104-26DA6E86EED8}" type="presOf" srcId="{D2B5F6E3-0552-4549-9359-27C1D6CD26F3}" destId="{7BADBD4C-9F2C-4A68-B968-8221111AA4AF}" srcOrd="0" destOrd="0" presId="urn:microsoft.com/office/officeart/2005/8/layout/chevron1"/>
    <dgm:cxn modelId="{0ADBC270-C7E2-4405-81C4-41EA46A3E9D3}" type="presOf" srcId="{54FAE55F-3D5E-4D40-B3D6-5CC11790E29D}" destId="{3FE6A6A3-D7B1-463D-8765-AE08A9DB9A79}" srcOrd="0" destOrd="0" presId="urn:microsoft.com/office/officeart/2005/8/layout/chevron1"/>
    <dgm:cxn modelId="{0C2F21A2-ECA6-44C3-9145-7C3C580F22EA}" type="presOf" srcId="{F583DA32-346A-403D-890C-07CEF89B4CC1}" destId="{E861A9B2-B35F-4F57-8647-7A4FA1840FA3}" srcOrd="0" destOrd="0" presId="urn:microsoft.com/office/officeart/2005/8/layout/chevron1"/>
    <dgm:cxn modelId="{3370E9D7-D8D2-4B7E-9A8B-EEFE8646F3BE}" srcId="{47CCFC09-17E9-4F3C-B486-AA0715BDFE53}" destId="{F583DA32-346A-403D-890C-07CEF89B4CC1}" srcOrd="3" destOrd="0" parTransId="{C0A6DF76-4E3B-4DA1-B2BC-D3F9A1068F5B}" sibTransId="{1F5BF309-7E36-4F40-88F7-D64CA3DBD0C1}"/>
    <dgm:cxn modelId="{A61E9FDD-0C38-4602-AE75-80D716AC147D}" type="presOf" srcId="{F860C011-016E-40DD-B39B-1DF573992CCA}" destId="{B12B70D6-EBE0-465D-99E7-AC65CC833D0F}" srcOrd="0" destOrd="0" presId="urn:microsoft.com/office/officeart/2005/8/layout/chevron1"/>
    <dgm:cxn modelId="{E7A191F2-CAA1-4011-99F2-99D3F37B9AFA}" type="presOf" srcId="{47CCFC09-17E9-4F3C-B486-AA0715BDFE53}" destId="{CE96C933-CE24-4901-809A-DD66F77B9098}" srcOrd="0" destOrd="0" presId="urn:microsoft.com/office/officeart/2005/8/layout/chevron1"/>
    <dgm:cxn modelId="{C80870F4-80AA-439E-BE9D-D95457E90194}" type="presOf" srcId="{3F6D130E-CF49-4E9C-A7B5-DC27C0211E42}" destId="{1D237F01-7B2F-450F-B135-C7261AD1EA7E}" srcOrd="0" destOrd="0" presId="urn:microsoft.com/office/officeart/2005/8/layout/chevron1"/>
    <dgm:cxn modelId="{12F828FF-DE0C-40D4-9D75-D8E4D422D8E1}" srcId="{47CCFC09-17E9-4F3C-B486-AA0715BDFE53}" destId="{D2B5F6E3-0552-4549-9359-27C1D6CD26F3}" srcOrd="2" destOrd="0" parTransId="{1CA977CB-7E1F-47CE-92D8-B64271423386}" sibTransId="{D862A0F9-0B5C-441D-906A-3D6A9F62B4F1}"/>
    <dgm:cxn modelId="{BA398433-0BC3-4F5F-A480-446B3B93DEBA}" type="presParOf" srcId="{CE96C933-CE24-4901-809A-DD66F77B9098}" destId="{B12B70D6-EBE0-465D-99E7-AC65CC833D0F}" srcOrd="0" destOrd="0" presId="urn:microsoft.com/office/officeart/2005/8/layout/chevron1"/>
    <dgm:cxn modelId="{892D1018-879F-42FD-8BD8-B2B2372821B8}" type="presParOf" srcId="{CE96C933-CE24-4901-809A-DD66F77B9098}" destId="{E58F3657-3A92-4054-8056-AE8394E986CA}" srcOrd="1" destOrd="0" presId="urn:microsoft.com/office/officeart/2005/8/layout/chevron1"/>
    <dgm:cxn modelId="{2825A59D-E839-4BF1-9591-9AF7162ED08E}" type="presParOf" srcId="{CE96C933-CE24-4901-809A-DD66F77B9098}" destId="{3FE6A6A3-D7B1-463D-8765-AE08A9DB9A79}" srcOrd="2" destOrd="0" presId="urn:microsoft.com/office/officeart/2005/8/layout/chevron1"/>
    <dgm:cxn modelId="{618AD89B-078F-414E-9A5F-DB16E416B165}" type="presParOf" srcId="{CE96C933-CE24-4901-809A-DD66F77B9098}" destId="{057E0E1B-0E52-41A3-9395-595169AFEC95}" srcOrd="3" destOrd="0" presId="urn:microsoft.com/office/officeart/2005/8/layout/chevron1"/>
    <dgm:cxn modelId="{C0818344-9A41-42C8-AF74-976730610D93}" type="presParOf" srcId="{CE96C933-CE24-4901-809A-DD66F77B9098}" destId="{7BADBD4C-9F2C-4A68-B968-8221111AA4AF}" srcOrd="4" destOrd="0" presId="urn:microsoft.com/office/officeart/2005/8/layout/chevron1"/>
    <dgm:cxn modelId="{DDF73452-A6EC-44E4-8CDD-6C885CDC0E17}" type="presParOf" srcId="{CE96C933-CE24-4901-809A-DD66F77B9098}" destId="{C8618E54-F506-482E-874A-922F29700DF0}" srcOrd="5" destOrd="0" presId="urn:microsoft.com/office/officeart/2005/8/layout/chevron1"/>
    <dgm:cxn modelId="{41989126-463F-4DDA-BEE1-741DC6F888EE}" type="presParOf" srcId="{CE96C933-CE24-4901-809A-DD66F77B9098}" destId="{E861A9B2-B35F-4F57-8647-7A4FA1840FA3}" srcOrd="6" destOrd="0" presId="urn:microsoft.com/office/officeart/2005/8/layout/chevron1"/>
    <dgm:cxn modelId="{4CAA64E7-D584-4248-99AF-2C10B1587834}" type="presParOf" srcId="{CE96C933-CE24-4901-809A-DD66F77B9098}" destId="{EA3DCFDF-5378-44D8-A0DD-3C68AC96821B}" srcOrd="7" destOrd="0" presId="urn:microsoft.com/office/officeart/2005/8/layout/chevron1"/>
    <dgm:cxn modelId="{72FACC27-13DD-4CC0-85A1-9A4C26A5F945}" type="presParOf" srcId="{CE96C933-CE24-4901-809A-DD66F77B9098}" destId="{1D237F01-7B2F-450F-B135-C7261AD1EA7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1E5E396-BE08-4753-9FC8-ABE8AF2273E9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01766135-8A0A-4E79-8ABF-759EFC365A60}">
      <dgm:prSet phldrT="[Testo]" custT="1"/>
      <dgm:spPr/>
      <dgm:t>
        <a:bodyPr/>
        <a:lstStyle/>
        <a:p>
          <a:r>
            <a:rPr lang="it-IT" sz="3200" dirty="0"/>
            <a:t>Luca Brizzi</a:t>
          </a:r>
        </a:p>
        <a:p>
          <a:r>
            <a:rPr lang="en-US" sz="2000" b="0" i="1" dirty="0" err="1">
              <a:latin typeface="Segoe UI" panose="020B0502040204020203" pitchFamily="34" charset="0"/>
              <a:cs typeface="Segoe UI" panose="020B0502040204020203" pitchFamily="34" charset="0"/>
            </a:rPr>
            <a:t>Presidente</a:t>
          </a:r>
          <a:r>
            <a:rPr lang="en-US" sz="2000" b="0" i="1" dirty="0">
              <a:latin typeface="Segoe UI" panose="020B0502040204020203" pitchFamily="34" charset="0"/>
              <a:cs typeface="Segoe UI" panose="020B0502040204020203" pitchFamily="34" charset="0"/>
            </a:rPr>
            <a:t> del CdA</a:t>
          </a:r>
          <a:endParaRPr lang="it-IT" sz="2000" i="1" dirty="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B943D21A-DD72-42E0-868F-DF50F7421275}" type="parTrans" cxnId="{69C57790-E775-488A-B502-BF1B93DE130E}">
      <dgm:prSet/>
      <dgm:spPr/>
      <dgm:t>
        <a:bodyPr/>
        <a:lstStyle/>
        <a:p>
          <a:endParaRPr lang="it-IT" sz="900"/>
        </a:p>
      </dgm:t>
    </dgm:pt>
    <dgm:pt modelId="{2F83E4B8-F5DB-4324-A5C4-2A750CD97726}" type="sibTrans" cxnId="{69C57790-E775-488A-B502-BF1B93DE130E}">
      <dgm:prSet/>
      <dgm:spPr/>
      <dgm:t>
        <a:bodyPr/>
        <a:lstStyle/>
        <a:p>
          <a:endParaRPr lang="it-IT" sz="900"/>
        </a:p>
      </dgm:t>
    </dgm:pt>
    <dgm:pt modelId="{CA4D8F22-0C1B-4918-9F80-9ED43E7A3FE5}">
      <dgm:prSet phldrT="[Testo]" custT="1"/>
      <dgm:spPr/>
      <dgm:t>
        <a:bodyPr/>
        <a:lstStyle/>
        <a:p>
          <a:r>
            <a:rPr lang="it-IT" sz="3200" dirty="0"/>
            <a:t>Matteo Forte</a:t>
          </a:r>
        </a:p>
        <a:p>
          <a:r>
            <a:rPr lang="en-US" sz="1600" i="1" noProof="0" dirty="0" err="1">
              <a:latin typeface="Segoe UI" panose="020B0502040204020203" pitchFamily="34" charset="0"/>
              <a:cs typeface="Segoe UI" panose="020B0502040204020203" pitchFamily="34" charset="0"/>
            </a:rPr>
            <a:t>Membro</a:t>
          </a:r>
          <a:r>
            <a:rPr lang="en-US" sz="1600" i="1" noProof="0" dirty="0">
              <a:latin typeface="Segoe UI" panose="020B0502040204020203" pitchFamily="34" charset="0"/>
              <a:cs typeface="Segoe UI" panose="020B0502040204020203" pitchFamily="34" charset="0"/>
            </a:rPr>
            <a:t> del CdA </a:t>
          </a:r>
        </a:p>
        <a:p>
          <a:r>
            <a:rPr lang="en-US" sz="1600" i="1" noProof="0" dirty="0">
              <a:latin typeface="Segoe UI" panose="020B0502040204020203" pitchFamily="34" charset="0"/>
              <a:cs typeface="Segoe UI" panose="020B0502040204020203" pitchFamily="34" charset="0"/>
            </a:rPr>
            <a:t>&amp;</a:t>
          </a:r>
        </a:p>
        <a:p>
          <a:r>
            <a:rPr lang="en-US" sz="1600" i="1" noProof="0" dirty="0" err="1">
              <a:latin typeface="Segoe UI" panose="020B0502040204020203" pitchFamily="34" charset="0"/>
              <a:cs typeface="Segoe UI" panose="020B0502040204020203" pitchFamily="34" charset="0"/>
            </a:rPr>
            <a:t>Amministratore</a:t>
          </a:r>
          <a:r>
            <a:rPr lang="en-US" sz="1600" i="1" noProof="0" dirty="0">
              <a:latin typeface="Segoe UI" panose="020B0502040204020203" pitchFamily="34" charset="0"/>
              <a:cs typeface="Segoe UI" panose="020B0502040204020203" pitchFamily="34" charset="0"/>
            </a:rPr>
            <a:t> </a:t>
          </a:r>
          <a:r>
            <a:rPr lang="en-US" sz="1600" i="1" noProof="0" dirty="0" err="1">
              <a:latin typeface="Segoe UI" panose="020B0502040204020203" pitchFamily="34" charset="0"/>
              <a:cs typeface="Segoe UI" panose="020B0502040204020203" pitchFamily="34" charset="0"/>
            </a:rPr>
            <a:t>Delegato</a:t>
          </a:r>
          <a:endParaRPr lang="en-US" sz="2400" i="1" noProof="0" dirty="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87FA1E28-7D78-4C1B-AF49-394ED48FC051}" type="parTrans" cxnId="{37EEAB5A-E190-4811-8ADF-CADF49582B7B}">
      <dgm:prSet/>
      <dgm:spPr/>
      <dgm:t>
        <a:bodyPr/>
        <a:lstStyle/>
        <a:p>
          <a:endParaRPr lang="it-IT" sz="900"/>
        </a:p>
      </dgm:t>
    </dgm:pt>
    <dgm:pt modelId="{6447A38C-E115-4DAC-8D43-6495642FB6C8}" type="sibTrans" cxnId="{37EEAB5A-E190-4811-8ADF-CADF49582B7B}">
      <dgm:prSet/>
      <dgm:spPr/>
      <dgm:t>
        <a:bodyPr/>
        <a:lstStyle/>
        <a:p>
          <a:endParaRPr lang="it-IT" sz="900"/>
        </a:p>
      </dgm:t>
    </dgm:pt>
    <dgm:pt modelId="{4E831C0B-273F-4823-86F3-F38E877AEDAF}">
      <dgm:prSet phldrT="[Testo]" custT="1"/>
      <dgm:spPr/>
      <dgm:t>
        <a:bodyPr/>
        <a:lstStyle/>
        <a:p>
          <a:r>
            <a:rPr lang="it-IT" sz="3200" dirty="0"/>
            <a:t>Aldo Curinga</a:t>
          </a:r>
        </a:p>
        <a:p>
          <a:r>
            <a:rPr lang="en-US" sz="2000" i="1" noProof="0" dirty="0" err="1">
              <a:latin typeface="Segoe UI" panose="020B0502040204020203" pitchFamily="34" charset="0"/>
              <a:cs typeface="Segoe UI" panose="020B0502040204020203" pitchFamily="34" charset="0"/>
            </a:rPr>
            <a:t>Membro</a:t>
          </a:r>
          <a:r>
            <a:rPr lang="en-US" sz="2000" i="1" noProof="0" dirty="0">
              <a:latin typeface="Segoe UI" panose="020B0502040204020203" pitchFamily="34" charset="0"/>
              <a:cs typeface="Segoe UI" panose="020B0502040204020203" pitchFamily="34" charset="0"/>
            </a:rPr>
            <a:t> del CdA</a:t>
          </a:r>
        </a:p>
      </dgm:t>
    </dgm:pt>
    <dgm:pt modelId="{A5F96056-A801-405A-846F-10744654D46B}" type="parTrans" cxnId="{AD7C78B9-E7F5-4391-A034-590B9B49BAE8}">
      <dgm:prSet/>
      <dgm:spPr/>
      <dgm:t>
        <a:bodyPr/>
        <a:lstStyle/>
        <a:p>
          <a:endParaRPr lang="it-IT" sz="900"/>
        </a:p>
      </dgm:t>
    </dgm:pt>
    <dgm:pt modelId="{AFF6CB67-D25A-4222-847E-86A350C3E15C}" type="sibTrans" cxnId="{AD7C78B9-E7F5-4391-A034-590B9B49BAE8}">
      <dgm:prSet/>
      <dgm:spPr/>
      <dgm:t>
        <a:bodyPr/>
        <a:lstStyle/>
        <a:p>
          <a:endParaRPr lang="it-IT" sz="900"/>
        </a:p>
      </dgm:t>
    </dgm:pt>
    <dgm:pt modelId="{A34BDC11-4FA8-440F-A9ED-A4A40A8A17E5}" type="pres">
      <dgm:prSet presAssocID="{B1E5E396-BE08-4753-9FC8-ABE8AF2273E9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78E86F1A-A23C-47D3-BDAC-BDA92FCC3F2E}" type="pres">
      <dgm:prSet presAssocID="{01766135-8A0A-4E79-8ABF-759EFC365A60}" presName="hierRoot1" presStyleCnt="0">
        <dgm:presLayoutVars>
          <dgm:hierBranch val="init"/>
        </dgm:presLayoutVars>
      </dgm:prSet>
      <dgm:spPr/>
    </dgm:pt>
    <dgm:pt modelId="{5AFF0B72-F0D5-430B-A02C-4064287C4451}" type="pres">
      <dgm:prSet presAssocID="{01766135-8A0A-4E79-8ABF-759EFC365A60}" presName="rootComposite1" presStyleCnt="0"/>
      <dgm:spPr/>
    </dgm:pt>
    <dgm:pt modelId="{E9FB0AA8-7EDF-4F4A-8D83-EB5F71224D46}" type="pres">
      <dgm:prSet presAssocID="{01766135-8A0A-4E79-8ABF-759EFC365A60}" presName="rootText1" presStyleLbl="node0" presStyleIdx="0" presStyleCnt="1">
        <dgm:presLayoutVars>
          <dgm:chPref val="3"/>
        </dgm:presLayoutVars>
      </dgm:prSet>
      <dgm:spPr/>
    </dgm:pt>
    <dgm:pt modelId="{24C12D0A-18CB-43AF-AF2F-D310CC5D0646}" type="pres">
      <dgm:prSet presAssocID="{01766135-8A0A-4E79-8ABF-759EFC365A60}" presName="rootConnector1" presStyleLbl="node1" presStyleIdx="0" presStyleCnt="0"/>
      <dgm:spPr/>
    </dgm:pt>
    <dgm:pt modelId="{B6587857-0D5C-4EE9-96F2-6017DEA13E28}" type="pres">
      <dgm:prSet presAssocID="{01766135-8A0A-4E79-8ABF-759EFC365A60}" presName="hierChild2" presStyleCnt="0"/>
      <dgm:spPr/>
    </dgm:pt>
    <dgm:pt modelId="{A0B70C82-846A-4E81-91E3-C59881D4BA7F}" type="pres">
      <dgm:prSet presAssocID="{87FA1E28-7D78-4C1B-AF49-394ED48FC051}" presName="Name37" presStyleLbl="parChTrans1D2" presStyleIdx="0" presStyleCnt="2"/>
      <dgm:spPr/>
    </dgm:pt>
    <dgm:pt modelId="{45B913A1-5B81-4B1A-B4AF-4E93669A7F30}" type="pres">
      <dgm:prSet presAssocID="{CA4D8F22-0C1B-4918-9F80-9ED43E7A3FE5}" presName="hierRoot2" presStyleCnt="0">
        <dgm:presLayoutVars>
          <dgm:hierBranch val="init"/>
        </dgm:presLayoutVars>
      </dgm:prSet>
      <dgm:spPr/>
    </dgm:pt>
    <dgm:pt modelId="{2E1BF1FF-C37D-41EE-8B9E-6BB0AEC82692}" type="pres">
      <dgm:prSet presAssocID="{CA4D8F22-0C1B-4918-9F80-9ED43E7A3FE5}" presName="rootComposite" presStyleCnt="0"/>
      <dgm:spPr/>
    </dgm:pt>
    <dgm:pt modelId="{CD143A57-58A0-4D9A-A1FF-2DD9386E000E}" type="pres">
      <dgm:prSet presAssocID="{CA4D8F22-0C1B-4918-9F80-9ED43E7A3FE5}" presName="rootText" presStyleLbl="node2" presStyleIdx="0" presStyleCnt="2">
        <dgm:presLayoutVars>
          <dgm:chPref val="3"/>
        </dgm:presLayoutVars>
      </dgm:prSet>
      <dgm:spPr/>
    </dgm:pt>
    <dgm:pt modelId="{6092D892-DBC3-4784-B86E-877E00EA82DD}" type="pres">
      <dgm:prSet presAssocID="{CA4D8F22-0C1B-4918-9F80-9ED43E7A3FE5}" presName="rootConnector" presStyleLbl="node2" presStyleIdx="0" presStyleCnt="2"/>
      <dgm:spPr/>
    </dgm:pt>
    <dgm:pt modelId="{66F9CF0C-9194-421D-BD12-E7A792AAC97F}" type="pres">
      <dgm:prSet presAssocID="{CA4D8F22-0C1B-4918-9F80-9ED43E7A3FE5}" presName="hierChild4" presStyleCnt="0"/>
      <dgm:spPr/>
    </dgm:pt>
    <dgm:pt modelId="{5FBBA8E0-1C68-486A-B062-163E4EC11ED8}" type="pres">
      <dgm:prSet presAssocID="{CA4D8F22-0C1B-4918-9F80-9ED43E7A3FE5}" presName="hierChild5" presStyleCnt="0"/>
      <dgm:spPr/>
    </dgm:pt>
    <dgm:pt modelId="{4C9E47FF-FDAF-49A9-BD17-006B595FEE7C}" type="pres">
      <dgm:prSet presAssocID="{A5F96056-A801-405A-846F-10744654D46B}" presName="Name37" presStyleLbl="parChTrans1D2" presStyleIdx="1" presStyleCnt="2"/>
      <dgm:spPr/>
    </dgm:pt>
    <dgm:pt modelId="{4924F7E5-41F6-421B-8607-005A0967B172}" type="pres">
      <dgm:prSet presAssocID="{4E831C0B-273F-4823-86F3-F38E877AEDAF}" presName="hierRoot2" presStyleCnt="0">
        <dgm:presLayoutVars>
          <dgm:hierBranch val="init"/>
        </dgm:presLayoutVars>
      </dgm:prSet>
      <dgm:spPr/>
    </dgm:pt>
    <dgm:pt modelId="{72D9455D-28A8-4646-BF17-8CD0F2ACAB16}" type="pres">
      <dgm:prSet presAssocID="{4E831C0B-273F-4823-86F3-F38E877AEDAF}" presName="rootComposite" presStyleCnt="0"/>
      <dgm:spPr/>
    </dgm:pt>
    <dgm:pt modelId="{F29CC52A-3285-4ACC-A39A-B36539FF5814}" type="pres">
      <dgm:prSet presAssocID="{4E831C0B-273F-4823-86F3-F38E877AEDAF}" presName="rootText" presStyleLbl="node2" presStyleIdx="1" presStyleCnt="2">
        <dgm:presLayoutVars>
          <dgm:chPref val="3"/>
        </dgm:presLayoutVars>
      </dgm:prSet>
      <dgm:spPr/>
    </dgm:pt>
    <dgm:pt modelId="{176AF53C-891F-433B-AC2F-5302C786660F}" type="pres">
      <dgm:prSet presAssocID="{4E831C0B-273F-4823-86F3-F38E877AEDAF}" presName="rootConnector" presStyleLbl="node2" presStyleIdx="1" presStyleCnt="2"/>
      <dgm:spPr/>
    </dgm:pt>
    <dgm:pt modelId="{974807D9-600A-4073-9E07-751285D88283}" type="pres">
      <dgm:prSet presAssocID="{4E831C0B-273F-4823-86F3-F38E877AEDAF}" presName="hierChild4" presStyleCnt="0"/>
      <dgm:spPr/>
    </dgm:pt>
    <dgm:pt modelId="{01C6C863-9647-45EE-A98A-EBA3CB8643C5}" type="pres">
      <dgm:prSet presAssocID="{4E831C0B-273F-4823-86F3-F38E877AEDAF}" presName="hierChild5" presStyleCnt="0"/>
      <dgm:spPr/>
    </dgm:pt>
    <dgm:pt modelId="{467AB80D-99C1-4D4F-8E99-7731136BBDCC}" type="pres">
      <dgm:prSet presAssocID="{01766135-8A0A-4E79-8ABF-759EFC365A60}" presName="hierChild3" presStyleCnt="0"/>
      <dgm:spPr/>
    </dgm:pt>
  </dgm:ptLst>
  <dgm:cxnLst>
    <dgm:cxn modelId="{DD34AF16-F305-4E98-9A88-ADFC6DFDE426}" type="presOf" srcId="{01766135-8A0A-4E79-8ABF-759EFC365A60}" destId="{E9FB0AA8-7EDF-4F4A-8D83-EB5F71224D46}" srcOrd="0" destOrd="0" presId="urn:microsoft.com/office/officeart/2005/8/layout/orgChart1"/>
    <dgm:cxn modelId="{CB59711E-9832-43B0-9778-DA4530E3637F}" type="presOf" srcId="{A5F96056-A801-405A-846F-10744654D46B}" destId="{4C9E47FF-FDAF-49A9-BD17-006B595FEE7C}" srcOrd="0" destOrd="0" presId="urn:microsoft.com/office/officeart/2005/8/layout/orgChart1"/>
    <dgm:cxn modelId="{DFA27059-C1C3-491A-A802-5E67AB7B682A}" type="presOf" srcId="{87FA1E28-7D78-4C1B-AF49-394ED48FC051}" destId="{A0B70C82-846A-4E81-91E3-C59881D4BA7F}" srcOrd="0" destOrd="0" presId="urn:microsoft.com/office/officeart/2005/8/layout/orgChart1"/>
    <dgm:cxn modelId="{37EEAB5A-E190-4811-8ADF-CADF49582B7B}" srcId="{01766135-8A0A-4E79-8ABF-759EFC365A60}" destId="{CA4D8F22-0C1B-4918-9F80-9ED43E7A3FE5}" srcOrd="0" destOrd="0" parTransId="{87FA1E28-7D78-4C1B-AF49-394ED48FC051}" sibTransId="{6447A38C-E115-4DAC-8D43-6495642FB6C8}"/>
    <dgm:cxn modelId="{2FDDB57B-8FCB-4FEC-82D7-E68A7456AD25}" type="presOf" srcId="{CA4D8F22-0C1B-4918-9F80-9ED43E7A3FE5}" destId="{CD143A57-58A0-4D9A-A1FF-2DD9386E000E}" srcOrd="0" destOrd="0" presId="urn:microsoft.com/office/officeart/2005/8/layout/orgChart1"/>
    <dgm:cxn modelId="{69C57790-E775-488A-B502-BF1B93DE130E}" srcId="{B1E5E396-BE08-4753-9FC8-ABE8AF2273E9}" destId="{01766135-8A0A-4E79-8ABF-759EFC365A60}" srcOrd="0" destOrd="0" parTransId="{B943D21A-DD72-42E0-868F-DF50F7421275}" sibTransId="{2F83E4B8-F5DB-4324-A5C4-2A750CD97726}"/>
    <dgm:cxn modelId="{4CFA7F9C-38B4-4463-A687-3A54606D993A}" type="presOf" srcId="{01766135-8A0A-4E79-8ABF-759EFC365A60}" destId="{24C12D0A-18CB-43AF-AF2F-D310CC5D0646}" srcOrd="1" destOrd="0" presId="urn:microsoft.com/office/officeart/2005/8/layout/orgChart1"/>
    <dgm:cxn modelId="{0690F69E-866C-43A3-AB23-AA9032D20E0E}" type="presOf" srcId="{B1E5E396-BE08-4753-9FC8-ABE8AF2273E9}" destId="{A34BDC11-4FA8-440F-A9ED-A4A40A8A17E5}" srcOrd="0" destOrd="0" presId="urn:microsoft.com/office/officeart/2005/8/layout/orgChart1"/>
    <dgm:cxn modelId="{AD7C78B9-E7F5-4391-A034-590B9B49BAE8}" srcId="{01766135-8A0A-4E79-8ABF-759EFC365A60}" destId="{4E831C0B-273F-4823-86F3-F38E877AEDAF}" srcOrd="1" destOrd="0" parTransId="{A5F96056-A801-405A-846F-10744654D46B}" sibTransId="{AFF6CB67-D25A-4222-847E-86A350C3E15C}"/>
    <dgm:cxn modelId="{72B217CB-BB0F-43AF-ABFE-E1D563062FB4}" type="presOf" srcId="{CA4D8F22-0C1B-4918-9F80-9ED43E7A3FE5}" destId="{6092D892-DBC3-4784-B86E-877E00EA82DD}" srcOrd="1" destOrd="0" presId="urn:microsoft.com/office/officeart/2005/8/layout/orgChart1"/>
    <dgm:cxn modelId="{308F51DB-BAAB-45D0-8D05-8B6FFC780BAD}" type="presOf" srcId="{4E831C0B-273F-4823-86F3-F38E877AEDAF}" destId="{F29CC52A-3285-4ACC-A39A-B36539FF5814}" srcOrd="0" destOrd="0" presId="urn:microsoft.com/office/officeart/2005/8/layout/orgChart1"/>
    <dgm:cxn modelId="{A2688CE0-8A60-4360-BBC9-3BFC49AF3870}" type="presOf" srcId="{4E831C0B-273F-4823-86F3-F38E877AEDAF}" destId="{176AF53C-891F-433B-AC2F-5302C786660F}" srcOrd="1" destOrd="0" presId="urn:microsoft.com/office/officeart/2005/8/layout/orgChart1"/>
    <dgm:cxn modelId="{837684F7-75EE-41E5-A58B-9D906C24A666}" type="presParOf" srcId="{A34BDC11-4FA8-440F-A9ED-A4A40A8A17E5}" destId="{78E86F1A-A23C-47D3-BDAC-BDA92FCC3F2E}" srcOrd="0" destOrd="0" presId="urn:microsoft.com/office/officeart/2005/8/layout/orgChart1"/>
    <dgm:cxn modelId="{5098E527-0479-4498-AB8B-0AFF8D9A9B51}" type="presParOf" srcId="{78E86F1A-A23C-47D3-BDAC-BDA92FCC3F2E}" destId="{5AFF0B72-F0D5-430B-A02C-4064287C4451}" srcOrd="0" destOrd="0" presId="urn:microsoft.com/office/officeart/2005/8/layout/orgChart1"/>
    <dgm:cxn modelId="{63388F9A-2F0A-43AA-A798-9B80E551821D}" type="presParOf" srcId="{5AFF0B72-F0D5-430B-A02C-4064287C4451}" destId="{E9FB0AA8-7EDF-4F4A-8D83-EB5F71224D46}" srcOrd="0" destOrd="0" presId="urn:microsoft.com/office/officeart/2005/8/layout/orgChart1"/>
    <dgm:cxn modelId="{9DF766EB-2ED3-409F-A8A4-44555932F953}" type="presParOf" srcId="{5AFF0B72-F0D5-430B-A02C-4064287C4451}" destId="{24C12D0A-18CB-43AF-AF2F-D310CC5D0646}" srcOrd="1" destOrd="0" presId="urn:microsoft.com/office/officeart/2005/8/layout/orgChart1"/>
    <dgm:cxn modelId="{9D67E9D5-7977-4D62-B400-D392E9921D47}" type="presParOf" srcId="{78E86F1A-A23C-47D3-BDAC-BDA92FCC3F2E}" destId="{B6587857-0D5C-4EE9-96F2-6017DEA13E28}" srcOrd="1" destOrd="0" presId="urn:microsoft.com/office/officeart/2005/8/layout/orgChart1"/>
    <dgm:cxn modelId="{4EAF04A0-8C65-44F1-B79C-AC58E9C7F13A}" type="presParOf" srcId="{B6587857-0D5C-4EE9-96F2-6017DEA13E28}" destId="{A0B70C82-846A-4E81-91E3-C59881D4BA7F}" srcOrd="0" destOrd="0" presId="urn:microsoft.com/office/officeart/2005/8/layout/orgChart1"/>
    <dgm:cxn modelId="{65B4C8CB-C68C-42EA-B8AC-E969D641BFF3}" type="presParOf" srcId="{B6587857-0D5C-4EE9-96F2-6017DEA13E28}" destId="{45B913A1-5B81-4B1A-B4AF-4E93669A7F30}" srcOrd="1" destOrd="0" presId="urn:microsoft.com/office/officeart/2005/8/layout/orgChart1"/>
    <dgm:cxn modelId="{D99A7AF1-93B8-4F01-81B7-28648C986E97}" type="presParOf" srcId="{45B913A1-5B81-4B1A-B4AF-4E93669A7F30}" destId="{2E1BF1FF-C37D-41EE-8B9E-6BB0AEC82692}" srcOrd="0" destOrd="0" presId="urn:microsoft.com/office/officeart/2005/8/layout/orgChart1"/>
    <dgm:cxn modelId="{E4FC903F-48B7-47BC-A4B5-AB3CC0C8F311}" type="presParOf" srcId="{2E1BF1FF-C37D-41EE-8B9E-6BB0AEC82692}" destId="{CD143A57-58A0-4D9A-A1FF-2DD9386E000E}" srcOrd="0" destOrd="0" presId="urn:microsoft.com/office/officeart/2005/8/layout/orgChart1"/>
    <dgm:cxn modelId="{7E2255A4-E8BE-4563-9EF1-DF511DCFEC4C}" type="presParOf" srcId="{2E1BF1FF-C37D-41EE-8B9E-6BB0AEC82692}" destId="{6092D892-DBC3-4784-B86E-877E00EA82DD}" srcOrd="1" destOrd="0" presId="urn:microsoft.com/office/officeart/2005/8/layout/orgChart1"/>
    <dgm:cxn modelId="{66C68E73-85BB-4BB1-A099-E43141A09E8D}" type="presParOf" srcId="{45B913A1-5B81-4B1A-B4AF-4E93669A7F30}" destId="{66F9CF0C-9194-421D-BD12-E7A792AAC97F}" srcOrd="1" destOrd="0" presId="urn:microsoft.com/office/officeart/2005/8/layout/orgChart1"/>
    <dgm:cxn modelId="{7F167E39-D7CD-4069-BB19-1BB1D397681B}" type="presParOf" srcId="{45B913A1-5B81-4B1A-B4AF-4E93669A7F30}" destId="{5FBBA8E0-1C68-486A-B062-163E4EC11ED8}" srcOrd="2" destOrd="0" presId="urn:microsoft.com/office/officeart/2005/8/layout/orgChart1"/>
    <dgm:cxn modelId="{5A66DCC5-EA58-4E28-A550-BC03488DD063}" type="presParOf" srcId="{B6587857-0D5C-4EE9-96F2-6017DEA13E28}" destId="{4C9E47FF-FDAF-49A9-BD17-006B595FEE7C}" srcOrd="2" destOrd="0" presId="urn:microsoft.com/office/officeart/2005/8/layout/orgChart1"/>
    <dgm:cxn modelId="{62162D2D-054A-46CA-9E8C-EDC1225F4233}" type="presParOf" srcId="{B6587857-0D5C-4EE9-96F2-6017DEA13E28}" destId="{4924F7E5-41F6-421B-8607-005A0967B172}" srcOrd="3" destOrd="0" presId="urn:microsoft.com/office/officeart/2005/8/layout/orgChart1"/>
    <dgm:cxn modelId="{F5FB9DC2-3CCD-40FC-95AB-2623EAB30FDC}" type="presParOf" srcId="{4924F7E5-41F6-421B-8607-005A0967B172}" destId="{72D9455D-28A8-4646-BF17-8CD0F2ACAB16}" srcOrd="0" destOrd="0" presId="urn:microsoft.com/office/officeart/2005/8/layout/orgChart1"/>
    <dgm:cxn modelId="{B8899EBA-FE18-437B-B6C1-B03240D182BB}" type="presParOf" srcId="{72D9455D-28A8-4646-BF17-8CD0F2ACAB16}" destId="{F29CC52A-3285-4ACC-A39A-B36539FF5814}" srcOrd="0" destOrd="0" presId="urn:microsoft.com/office/officeart/2005/8/layout/orgChart1"/>
    <dgm:cxn modelId="{FBD4E7AC-6543-4C2A-8719-8EBF4A3ED6FE}" type="presParOf" srcId="{72D9455D-28A8-4646-BF17-8CD0F2ACAB16}" destId="{176AF53C-891F-433B-AC2F-5302C786660F}" srcOrd="1" destOrd="0" presId="urn:microsoft.com/office/officeart/2005/8/layout/orgChart1"/>
    <dgm:cxn modelId="{B1DE1C13-ACFF-4DAB-8C4D-FECA558B2C11}" type="presParOf" srcId="{4924F7E5-41F6-421B-8607-005A0967B172}" destId="{974807D9-600A-4073-9E07-751285D88283}" srcOrd="1" destOrd="0" presId="urn:microsoft.com/office/officeart/2005/8/layout/orgChart1"/>
    <dgm:cxn modelId="{6575C670-BF6F-4359-95C8-9B51D26EED98}" type="presParOf" srcId="{4924F7E5-41F6-421B-8607-005A0967B172}" destId="{01C6C863-9647-45EE-A98A-EBA3CB8643C5}" srcOrd="2" destOrd="0" presId="urn:microsoft.com/office/officeart/2005/8/layout/orgChart1"/>
    <dgm:cxn modelId="{1BCBA2B5-9919-42F8-BDF7-289A4A556F99}" type="presParOf" srcId="{78E86F1A-A23C-47D3-BDAC-BDA92FCC3F2E}" destId="{467AB80D-99C1-4D4F-8E99-7731136BBDCC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7CCFC09-17E9-4F3C-B486-AA0715BDFE53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F860C011-016E-40DD-B39B-1DF573992CCA}">
      <dgm:prSet phldrT="[Testo]"/>
      <dgm:spPr>
        <a:solidFill>
          <a:schemeClr val="bg1"/>
        </a:solidFill>
        <a:ln>
          <a:solidFill>
            <a:srgbClr val="FF0000"/>
          </a:solidFill>
        </a:ln>
      </dgm:spPr>
      <dgm:t>
        <a:bodyPr/>
        <a:lstStyle/>
        <a:p>
          <a:endParaRPr lang="it-IT" dirty="0"/>
        </a:p>
      </dgm:t>
    </dgm:pt>
    <dgm:pt modelId="{3B928422-F5A9-4917-A206-79077E2C4CA8}" type="parTrans" cxnId="{FB830125-CBF3-45C4-9C12-0E438C335A3F}">
      <dgm:prSet/>
      <dgm:spPr/>
      <dgm:t>
        <a:bodyPr/>
        <a:lstStyle/>
        <a:p>
          <a:endParaRPr lang="it-IT"/>
        </a:p>
      </dgm:t>
    </dgm:pt>
    <dgm:pt modelId="{2DF96CC6-ED41-4487-B59D-50282CADA64F}" type="sibTrans" cxnId="{FB830125-CBF3-45C4-9C12-0E438C335A3F}">
      <dgm:prSet/>
      <dgm:spPr/>
      <dgm:t>
        <a:bodyPr/>
        <a:lstStyle/>
        <a:p>
          <a:endParaRPr lang="it-IT"/>
        </a:p>
      </dgm:t>
    </dgm:pt>
    <dgm:pt modelId="{3F6D130E-CF49-4E9C-A7B5-DC27C0211E42}">
      <dgm:prSet phldrT="[Testo]"/>
      <dgm:spPr>
        <a:solidFill>
          <a:schemeClr val="bg1"/>
        </a:solidFill>
        <a:ln>
          <a:solidFill>
            <a:srgbClr val="FF0000"/>
          </a:solidFill>
        </a:ln>
      </dgm:spPr>
      <dgm:t>
        <a:bodyPr/>
        <a:lstStyle/>
        <a:p>
          <a:endParaRPr lang="it-IT" dirty="0"/>
        </a:p>
      </dgm:t>
    </dgm:pt>
    <dgm:pt modelId="{A96FFE45-3FBA-4805-9766-04B22256EC8E}" type="parTrans" cxnId="{C2B96F0C-7565-43F2-8693-688D806167D4}">
      <dgm:prSet/>
      <dgm:spPr/>
      <dgm:t>
        <a:bodyPr/>
        <a:lstStyle/>
        <a:p>
          <a:endParaRPr lang="it-IT"/>
        </a:p>
      </dgm:t>
    </dgm:pt>
    <dgm:pt modelId="{C10FC478-299E-468D-ACA2-D3EBB43EA9DC}" type="sibTrans" cxnId="{C2B96F0C-7565-43F2-8693-688D806167D4}">
      <dgm:prSet/>
      <dgm:spPr/>
      <dgm:t>
        <a:bodyPr/>
        <a:lstStyle/>
        <a:p>
          <a:endParaRPr lang="it-IT"/>
        </a:p>
      </dgm:t>
    </dgm:pt>
    <dgm:pt modelId="{54FAE55F-3D5E-4D40-B3D6-5CC11790E29D}">
      <dgm:prSet phldrT="[Testo]"/>
      <dgm:spPr>
        <a:solidFill>
          <a:schemeClr val="bg1"/>
        </a:solidFill>
        <a:ln>
          <a:solidFill>
            <a:srgbClr val="FF0000"/>
          </a:solidFill>
        </a:ln>
      </dgm:spPr>
      <dgm:t>
        <a:bodyPr/>
        <a:lstStyle/>
        <a:p>
          <a:endParaRPr lang="it-IT"/>
        </a:p>
      </dgm:t>
    </dgm:pt>
    <dgm:pt modelId="{9F18B0C6-3BBF-4B9D-BDF2-E3DE025C3CE8}" type="parTrans" cxnId="{0E35C12F-C045-4683-A438-42CCF5BFCD27}">
      <dgm:prSet/>
      <dgm:spPr/>
      <dgm:t>
        <a:bodyPr/>
        <a:lstStyle/>
        <a:p>
          <a:endParaRPr lang="it-IT"/>
        </a:p>
      </dgm:t>
    </dgm:pt>
    <dgm:pt modelId="{4756F9EF-643B-46FA-8A5F-2FC3F3ECB6CF}" type="sibTrans" cxnId="{0E35C12F-C045-4683-A438-42CCF5BFCD27}">
      <dgm:prSet/>
      <dgm:spPr/>
      <dgm:t>
        <a:bodyPr/>
        <a:lstStyle/>
        <a:p>
          <a:endParaRPr lang="it-IT"/>
        </a:p>
      </dgm:t>
    </dgm:pt>
    <dgm:pt modelId="{D2B5F6E3-0552-4549-9359-27C1D6CD26F3}">
      <dgm:prSet phldrT="[Testo]"/>
      <dgm:spPr>
        <a:solidFill>
          <a:srgbClr val="FF0000"/>
        </a:solidFill>
        <a:ln>
          <a:solidFill>
            <a:srgbClr val="FF0000"/>
          </a:solidFill>
        </a:ln>
      </dgm:spPr>
      <dgm:t>
        <a:bodyPr/>
        <a:lstStyle/>
        <a:p>
          <a:endParaRPr lang="it-IT"/>
        </a:p>
      </dgm:t>
    </dgm:pt>
    <dgm:pt modelId="{1CA977CB-7E1F-47CE-92D8-B64271423386}" type="parTrans" cxnId="{12F828FF-DE0C-40D4-9D75-D8E4D422D8E1}">
      <dgm:prSet/>
      <dgm:spPr/>
      <dgm:t>
        <a:bodyPr/>
        <a:lstStyle/>
        <a:p>
          <a:endParaRPr lang="it-IT"/>
        </a:p>
      </dgm:t>
    </dgm:pt>
    <dgm:pt modelId="{D862A0F9-0B5C-441D-906A-3D6A9F62B4F1}" type="sibTrans" cxnId="{12F828FF-DE0C-40D4-9D75-D8E4D422D8E1}">
      <dgm:prSet/>
      <dgm:spPr/>
      <dgm:t>
        <a:bodyPr/>
        <a:lstStyle/>
        <a:p>
          <a:endParaRPr lang="it-IT"/>
        </a:p>
      </dgm:t>
    </dgm:pt>
    <dgm:pt modelId="{F583DA32-346A-403D-890C-07CEF89B4CC1}">
      <dgm:prSet phldrT="[Testo]"/>
      <dgm:spPr>
        <a:solidFill>
          <a:schemeClr val="bg1"/>
        </a:solidFill>
        <a:ln w="19050">
          <a:solidFill>
            <a:srgbClr val="FF0000"/>
          </a:solidFill>
        </a:ln>
      </dgm:spPr>
      <dgm:t>
        <a:bodyPr/>
        <a:lstStyle/>
        <a:p>
          <a:endParaRPr lang="it-IT"/>
        </a:p>
      </dgm:t>
    </dgm:pt>
    <dgm:pt modelId="{C0A6DF76-4E3B-4DA1-B2BC-D3F9A1068F5B}" type="parTrans" cxnId="{3370E9D7-D8D2-4B7E-9A8B-EEFE8646F3BE}">
      <dgm:prSet/>
      <dgm:spPr/>
      <dgm:t>
        <a:bodyPr/>
        <a:lstStyle/>
        <a:p>
          <a:endParaRPr lang="it-IT"/>
        </a:p>
      </dgm:t>
    </dgm:pt>
    <dgm:pt modelId="{1F5BF309-7E36-4F40-88F7-D64CA3DBD0C1}" type="sibTrans" cxnId="{3370E9D7-D8D2-4B7E-9A8B-EEFE8646F3BE}">
      <dgm:prSet/>
      <dgm:spPr/>
      <dgm:t>
        <a:bodyPr/>
        <a:lstStyle/>
        <a:p>
          <a:endParaRPr lang="it-IT"/>
        </a:p>
      </dgm:t>
    </dgm:pt>
    <dgm:pt modelId="{CE96C933-CE24-4901-809A-DD66F77B9098}" type="pres">
      <dgm:prSet presAssocID="{47CCFC09-17E9-4F3C-B486-AA0715BDFE53}" presName="Name0" presStyleCnt="0">
        <dgm:presLayoutVars>
          <dgm:dir/>
          <dgm:animLvl val="lvl"/>
          <dgm:resizeHandles val="exact"/>
        </dgm:presLayoutVars>
      </dgm:prSet>
      <dgm:spPr/>
    </dgm:pt>
    <dgm:pt modelId="{B12B70D6-EBE0-465D-99E7-AC65CC833D0F}" type="pres">
      <dgm:prSet presAssocID="{F860C011-016E-40DD-B39B-1DF573992CC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E58F3657-3A92-4054-8056-AE8394E986CA}" type="pres">
      <dgm:prSet presAssocID="{2DF96CC6-ED41-4487-B59D-50282CADA64F}" presName="parTxOnlySpace" presStyleCnt="0"/>
      <dgm:spPr/>
    </dgm:pt>
    <dgm:pt modelId="{3FE6A6A3-D7B1-463D-8765-AE08A9DB9A79}" type="pres">
      <dgm:prSet presAssocID="{54FAE55F-3D5E-4D40-B3D6-5CC11790E29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057E0E1B-0E52-41A3-9395-595169AFEC95}" type="pres">
      <dgm:prSet presAssocID="{4756F9EF-643B-46FA-8A5F-2FC3F3ECB6CF}" presName="parTxOnlySpace" presStyleCnt="0"/>
      <dgm:spPr/>
    </dgm:pt>
    <dgm:pt modelId="{7BADBD4C-9F2C-4A68-B968-8221111AA4AF}" type="pres">
      <dgm:prSet presAssocID="{D2B5F6E3-0552-4549-9359-27C1D6CD26F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C8618E54-F506-482E-874A-922F29700DF0}" type="pres">
      <dgm:prSet presAssocID="{D862A0F9-0B5C-441D-906A-3D6A9F62B4F1}" presName="parTxOnlySpace" presStyleCnt="0"/>
      <dgm:spPr/>
    </dgm:pt>
    <dgm:pt modelId="{E861A9B2-B35F-4F57-8647-7A4FA1840FA3}" type="pres">
      <dgm:prSet presAssocID="{F583DA32-346A-403D-890C-07CEF89B4CC1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EA3DCFDF-5378-44D8-A0DD-3C68AC96821B}" type="pres">
      <dgm:prSet presAssocID="{1F5BF309-7E36-4F40-88F7-D64CA3DBD0C1}" presName="parTxOnlySpace" presStyleCnt="0"/>
      <dgm:spPr/>
    </dgm:pt>
    <dgm:pt modelId="{1D237F01-7B2F-450F-B135-C7261AD1EA7E}" type="pres">
      <dgm:prSet presAssocID="{3F6D130E-CF49-4E9C-A7B5-DC27C0211E42}" presName="parTxOnly" presStyleLbl="node1" presStyleIdx="4" presStyleCnt="5" custLinFactX="152733" custLinFactNeighborX="200000" custLinFactNeighborY="-479">
        <dgm:presLayoutVars>
          <dgm:chMax val="0"/>
          <dgm:chPref val="0"/>
          <dgm:bulletEnabled val="1"/>
        </dgm:presLayoutVars>
      </dgm:prSet>
      <dgm:spPr/>
    </dgm:pt>
  </dgm:ptLst>
  <dgm:cxnLst>
    <dgm:cxn modelId="{C2B96F0C-7565-43F2-8693-688D806167D4}" srcId="{47CCFC09-17E9-4F3C-B486-AA0715BDFE53}" destId="{3F6D130E-CF49-4E9C-A7B5-DC27C0211E42}" srcOrd="4" destOrd="0" parTransId="{A96FFE45-3FBA-4805-9766-04B22256EC8E}" sibTransId="{C10FC478-299E-468D-ACA2-D3EBB43EA9DC}"/>
    <dgm:cxn modelId="{FB830125-CBF3-45C4-9C12-0E438C335A3F}" srcId="{47CCFC09-17E9-4F3C-B486-AA0715BDFE53}" destId="{F860C011-016E-40DD-B39B-1DF573992CCA}" srcOrd="0" destOrd="0" parTransId="{3B928422-F5A9-4917-A206-79077E2C4CA8}" sibTransId="{2DF96CC6-ED41-4487-B59D-50282CADA64F}"/>
    <dgm:cxn modelId="{0E35C12F-C045-4683-A438-42CCF5BFCD27}" srcId="{47CCFC09-17E9-4F3C-B486-AA0715BDFE53}" destId="{54FAE55F-3D5E-4D40-B3D6-5CC11790E29D}" srcOrd="1" destOrd="0" parTransId="{9F18B0C6-3BBF-4B9D-BDF2-E3DE025C3CE8}" sibTransId="{4756F9EF-643B-46FA-8A5F-2FC3F3ECB6CF}"/>
    <dgm:cxn modelId="{2EAAD037-E31D-4614-B104-26DA6E86EED8}" type="presOf" srcId="{D2B5F6E3-0552-4549-9359-27C1D6CD26F3}" destId="{7BADBD4C-9F2C-4A68-B968-8221111AA4AF}" srcOrd="0" destOrd="0" presId="urn:microsoft.com/office/officeart/2005/8/layout/chevron1"/>
    <dgm:cxn modelId="{0ADBC270-C7E2-4405-81C4-41EA46A3E9D3}" type="presOf" srcId="{54FAE55F-3D5E-4D40-B3D6-5CC11790E29D}" destId="{3FE6A6A3-D7B1-463D-8765-AE08A9DB9A79}" srcOrd="0" destOrd="0" presId="urn:microsoft.com/office/officeart/2005/8/layout/chevron1"/>
    <dgm:cxn modelId="{0C2F21A2-ECA6-44C3-9145-7C3C580F22EA}" type="presOf" srcId="{F583DA32-346A-403D-890C-07CEF89B4CC1}" destId="{E861A9B2-B35F-4F57-8647-7A4FA1840FA3}" srcOrd="0" destOrd="0" presId="urn:microsoft.com/office/officeart/2005/8/layout/chevron1"/>
    <dgm:cxn modelId="{3370E9D7-D8D2-4B7E-9A8B-EEFE8646F3BE}" srcId="{47CCFC09-17E9-4F3C-B486-AA0715BDFE53}" destId="{F583DA32-346A-403D-890C-07CEF89B4CC1}" srcOrd="3" destOrd="0" parTransId="{C0A6DF76-4E3B-4DA1-B2BC-D3F9A1068F5B}" sibTransId="{1F5BF309-7E36-4F40-88F7-D64CA3DBD0C1}"/>
    <dgm:cxn modelId="{A61E9FDD-0C38-4602-AE75-80D716AC147D}" type="presOf" srcId="{F860C011-016E-40DD-B39B-1DF573992CCA}" destId="{B12B70D6-EBE0-465D-99E7-AC65CC833D0F}" srcOrd="0" destOrd="0" presId="urn:microsoft.com/office/officeart/2005/8/layout/chevron1"/>
    <dgm:cxn modelId="{E7A191F2-CAA1-4011-99F2-99D3F37B9AFA}" type="presOf" srcId="{47CCFC09-17E9-4F3C-B486-AA0715BDFE53}" destId="{CE96C933-CE24-4901-809A-DD66F77B9098}" srcOrd="0" destOrd="0" presId="urn:microsoft.com/office/officeart/2005/8/layout/chevron1"/>
    <dgm:cxn modelId="{C80870F4-80AA-439E-BE9D-D95457E90194}" type="presOf" srcId="{3F6D130E-CF49-4E9C-A7B5-DC27C0211E42}" destId="{1D237F01-7B2F-450F-B135-C7261AD1EA7E}" srcOrd="0" destOrd="0" presId="urn:microsoft.com/office/officeart/2005/8/layout/chevron1"/>
    <dgm:cxn modelId="{12F828FF-DE0C-40D4-9D75-D8E4D422D8E1}" srcId="{47CCFC09-17E9-4F3C-B486-AA0715BDFE53}" destId="{D2B5F6E3-0552-4549-9359-27C1D6CD26F3}" srcOrd="2" destOrd="0" parTransId="{1CA977CB-7E1F-47CE-92D8-B64271423386}" sibTransId="{D862A0F9-0B5C-441D-906A-3D6A9F62B4F1}"/>
    <dgm:cxn modelId="{BA398433-0BC3-4F5F-A480-446B3B93DEBA}" type="presParOf" srcId="{CE96C933-CE24-4901-809A-DD66F77B9098}" destId="{B12B70D6-EBE0-465D-99E7-AC65CC833D0F}" srcOrd="0" destOrd="0" presId="urn:microsoft.com/office/officeart/2005/8/layout/chevron1"/>
    <dgm:cxn modelId="{892D1018-879F-42FD-8BD8-B2B2372821B8}" type="presParOf" srcId="{CE96C933-CE24-4901-809A-DD66F77B9098}" destId="{E58F3657-3A92-4054-8056-AE8394E986CA}" srcOrd="1" destOrd="0" presId="urn:microsoft.com/office/officeart/2005/8/layout/chevron1"/>
    <dgm:cxn modelId="{2825A59D-E839-4BF1-9591-9AF7162ED08E}" type="presParOf" srcId="{CE96C933-CE24-4901-809A-DD66F77B9098}" destId="{3FE6A6A3-D7B1-463D-8765-AE08A9DB9A79}" srcOrd="2" destOrd="0" presId="urn:microsoft.com/office/officeart/2005/8/layout/chevron1"/>
    <dgm:cxn modelId="{618AD89B-078F-414E-9A5F-DB16E416B165}" type="presParOf" srcId="{CE96C933-CE24-4901-809A-DD66F77B9098}" destId="{057E0E1B-0E52-41A3-9395-595169AFEC95}" srcOrd="3" destOrd="0" presId="urn:microsoft.com/office/officeart/2005/8/layout/chevron1"/>
    <dgm:cxn modelId="{C0818344-9A41-42C8-AF74-976730610D93}" type="presParOf" srcId="{CE96C933-CE24-4901-809A-DD66F77B9098}" destId="{7BADBD4C-9F2C-4A68-B968-8221111AA4AF}" srcOrd="4" destOrd="0" presId="urn:microsoft.com/office/officeart/2005/8/layout/chevron1"/>
    <dgm:cxn modelId="{DDF73452-A6EC-44E4-8CDD-6C885CDC0E17}" type="presParOf" srcId="{CE96C933-CE24-4901-809A-DD66F77B9098}" destId="{C8618E54-F506-482E-874A-922F29700DF0}" srcOrd="5" destOrd="0" presId="urn:microsoft.com/office/officeart/2005/8/layout/chevron1"/>
    <dgm:cxn modelId="{41989126-463F-4DDA-BEE1-741DC6F888EE}" type="presParOf" srcId="{CE96C933-CE24-4901-809A-DD66F77B9098}" destId="{E861A9B2-B35F-4F57-8647-7A4FA1840FA3}" srcOrd="6" destOrd="0" presId="urn:microsoft.com/office/officeart/2005/8/layout/chevron1"/>
    <dgm:cxn modelId="{4CAA64E7-D584-4248-99AF-2C10B1587834}" type="presParOf" srcId="{CE96C933-CE24-4901-809A-DD66F77B9098}" destId="{EA3DCFDF-5378-44D8-A0DD-3C68AC96821B}" srcOrd="7" destOrd="0" presId="urn:microsoft.com/office/officeart/2005/8/layout/chevron1"/>
    <dgm:cxn modelId="{72FACC27-13DD-4CC0-85A1-9A4C26A5F945}" type="presParOf" srcId="{CE96C933-CE24-4901-809A-DD66F77B9098}" destId="{1D237F01-7B2F-450F-B135-C7261AD1EA7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FD45BDD4-DA6F-4284-9AB9-9158813FD1AF}" type="doc">
      <dgm:prSet loTypeId="urn:microsoft.com/office/officeart/2008/layout/NameandTitleOrganizationalChart" loCatId="hierarchy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it-IT"/>
        </a:p>
      </dgm:t>
    </dgm:pt>
    <dgm:pt modelId="{C5A31D91-8C6E-467C-A559-E62DCB3F7586}">
      <dgm:prSet phldrT="[Testo]"/>
      <dgm:spPr/>
      <dgm:t>
        <a:bodyPr/>
        <a:lstStyle/>
        <a:p>
          <a:r>
            <a:rPr lang="it-IT" b="1" i="1" dirty="0"/>
            <a:t>Amministratore Delegato</a:t>
          </a:r>
        </a:p>
      </dgm:t>
    </dgm:pt>
    <dgm:pt modelId="{392DC10B-0BAA-4008-B7C5-AA914D2883DC}" type="parTrans" cxnId="{CB5BB8E3-888F-4925-88D7-064E0E206538}">
      <dgm:prSet/>
      <dgm:spPr/>
      <dgm:t>
        <a:bodyPr/>
        <a:lstStyle/>
        <a:p>
          <a:endParaRPr lang="it-IT"/>
        </a:p>
      </dgm:t>
    </dgm:pt>
    <dgm:pt modelId="{42213070-9418-44A4-8676-485DD5CF7877}" type="sibTrans" cxnId="{CB5BB8E3-888F-4925-88D7-064E0E206538}">
      <dgm:prSet/>
      <dgm:spPr/>
      <dgm:t>
        <a:bodyPr/>
        <a:lstStyle/>
        <a:p>
          <a:r>
            <a:rPr lang="it-IT" dirty="0"/>
            <a:t>Matteo Forte</a:t>
          </a:r>
        </a:p>
      </dgm:t>
    </dgm:pt>
    <dgm:pt modelId="{FB81C617-067B-4D81-888E-B428CFDF8846}">
      <dgm:prSet phldrT="[Testo]"/>
      <dgm:spPr/>
      <dgm:t>
        <a:bodyPr/>
        <a:lstStyle/>
        <a:p>
          <a:r>
            <a:rPr lang="it-IT" b="1" i="1" u="none" dirty="0"/>
            <a:t>Ricerca e Sviluppo</a:t>
          </a:r>
        </a:p>
      </dgm:t>
    </dgm:pt>
    <dgm:pt modelId="{BFD45B40-FDBF-4449-B234-721E92A1A679}" type="parTrans" cxnId="{65BD3380-29E2-4954-BB9E-07CEA3C7EA9B}">
      <dgm:prSet/>
      <dgm:spPr/>
      <dgm:t>
        <a:bodyPr/>
        <a:lstStyle/>
        <a:p>
          <a:endParaRPr lang="it-IT"/>
        </a:p>
      </dgm:t>
    </dgm:pt>
    <dgm:pt modelId="{5DE90E5F-B0EA-4F1D-8EB7-D1A22C995FB9}" type="sibTrans" cxnId="{65BD3380-29E2-4954-BB9E-07CEA3C7EA9B}">
      <dgm:prSet/>
      <dgm:spPr/>
      <dgm:t>
        <a:bodyPr/>
        <a:lstStyle/>
        <a:p>
          <a:r>
            <a:rPr lang="it-IT" dirty="0"/>
            <a:t>Luca Brizzi</a:t>
          </a:r>
        </a:p>
      </dgm:t>
    </dgm:pt>
    <dgm:pt modelId="{A2BF2441-46C1-4DB5-8130-2309AE619828}">
      <dgm:prSet/>
      <dgm:spPr/>
      <dgm:t>
        <a:bodyPr/>
        <a:lstStyle/>
        <a:p>
          <a:r>
            <a:rPr lang="it-IT" b="1" i="1" u="none" dirty="0"/>
            <a:t>Vendite</a:t>
          </a:r>
        </a:p>
      </dgm:t>
    </dgm:pt>
    <dgm:pt modelId="{8C9EDAB4-2A2A-4F62-B9BC-237C52C502B5}" type="parTrans" cxnId="{BEA0C24B-E291-4899-933B-C6103D088E9D}">
      <dgm:prSet/>
      <dgm:spPr/>
      <dgm:t>
        <a:bodyPr/>
        <a:lstStyle/>
        <a:p>
          <a:endParaRPr lang="it-IT"/>
        </a:p>
      </dgm:t>
    </dgm:pt>
    <dgm:pt modelId="{834BBC7C-5E95-4E1E-A1CD-3F11C94B7B0D}" type="sibTrans" cxnId="{BEA0C24B-E291-4899-933B-C6103D088E9D}">
      <dgm:prSet/>
      <dgm:spPr/>
      <dgm:t>
        <a:bodyPr/>
        <a:lstStyle/>
        <a:p>
          <a:r>
            <a:rPr lang="it-IT" dirty="0"/>
            <a:t>Aldo Curinga</a:t>
          </a:r>
        </a:p>
      </dgm:t>
    </dgm:pt>
    <dgm:pt modelId="{05BBFDF2-F24D-4460-9EB9-DA317C0B3A92}">
      <dgm:prSet/>
      <dgm:spPr/>
      <dgm:t>
        <a:bodyPr/>
        <a:lstStyle/>
        <a:p>
          <a:r>
            <a:rPr lang="it-IT" dirty="0"/>
            <a:t>Ingegnere</a:t>
          </a:r>
        </a:p>
      </dgm:t>
    </dgm:pt>
    <dgm:pt modelId="{F296164F-DB36-4E0E-AF24-9BE63A1C7A45}" type="parTrans" cxnId="{B9296955-DA33-4FA3-90F1-C48F57ABA6B8}">
      <dgm:prSet/>
      <dgm:spPr/>
      <dgm:t>
        <a:bodyPr/>
        <a:lstStyle/>
        <a:p>
          <a:endParaRPr lang="it-IT"/>
        </a:p>
      </dgm:t>
    </dgm:pt>
    <dgm:pt modelId="{A7E9E580-C166-478D-91AF-EBA47AE39C99}" type="sibTrans" cxnId="{B9296955-DA33-4FA3-90F1-C48F57ABA6B8}">
      <dgm:prSet/>
      <dgm:spPr/>
      <dgm:t>
        <a:bodyPr/>
        <a:lstStyle/>
        <a:p>
          <a:r>
            <a:rPr lang="it-IT" dirty="0"/>
            <a:t>Gabriele Petrucci</a:t>
          </a:r>
        </a:p>
      </dgm:t>
    </dgm:pt>
    <dgm:pt modelId="{A82255F4-CCB3-4AEB-8888-868B6508375B}">
      <dgm:prSet/>
      <dgm:spPr/>
      <dgm:t>
        <a:bodyPr/>
        <a:lstStyle/>
        <a:p>
          <a:r>
            <a:rPr lang="it-IT" dirty="0"/>
            <a:t>Ingegnere</a:t>
          </a:r>
        </a:p>
      </dgm:t>
    </dgm:pt>
    <dgm:pt modelId="{5876DC65-39CE-4026-AD40-ACB8FBE7C58C}" type="parTrans" cxnId="{23FD6384-4BCA-428B-938B-46B114E43E0B}">
      <dgm:prSet/>
      <dgm:spPr/>
      <dgm:t>
        <a:bodyPr/>
        <a:lstStyle/>
        <a:p>
          <a:endParaRPr lang="it-IT"/>
        </a:p>
      </dgm:t>
    </dgm:pt>
    <dgm:pt modelId="{5FBF874E-E266-4010-B123-4A4B4A7AB81A}" type="sibTrans" cxnId="{23FD6384-4BCA-428B-938B-46B114E43E0B}">
      <dgm:prSet/>
      <dgm:spPr/>
      <dgm:t>
        <a:bodyPr/>
        <a:lstStyle/>
        <a:p>
          <a:r>
            <a:rPr lang="it-IT" dirty="0"/>
            <a:t>Alessandro Caponera</a:t>
          </a:r>
        </a:p>
      </dgm:t>
    </dgm:pt>
    <dgm:pt modelId="{73E69EA0-8BDF-4C20-9059-8191036FF751}" type="pres">
      <dgm:prSet presAssocID="{FD45BDD4-DA6F-4284-9AB9-9158813FD1A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B70267FF-5FDB-4A7E-988E-01230147E7C1}" type="pres">
      <dgm:prSet presAssocID="{C5A31D91-8C6E-467C-A559-E62DCB3F7586}" presName="hierRoot1" presStyleCnt="0">
        <dgm:presLayoutVars>
          <dgm:hierBranch val="init"/>
        </dgm:presLayoutVars>
      </dgm:prSet>
      <dgm:spPr/>
    </dgm:pt>
    <dgm:pt modelId="{3D01F0D2-5E8F-4129-993F-82484E6C76D6}" type="pres">
      <dgm:prSet presAssocID="{C5A31D91-8C6E-467C-A559-E62DCB3F7586}" presName="rootComposite1" presStyleCnt="0"/>
      <dgm:spPr/>
    </dgm:pt>
    <dgm:pt modelId="{595830F4-7288-4D2E-A9CD-1DC37B74347E}" type="pres">
      <dgm:prSet presAssocID="{C5A31D91-8C6E-467C-A559-E62DCB3F7586}" presName="rootText1" presStyleLbl="node0" presStyleIdx="0" presStyleCnt="1">
        <dgm:presLayoutVars>
          <dgm:chMax/>
          <dgm:chPref val="3"/>
        </dgm:presLayoutVars>
      </dgm:prSet>
      <dgm:spPr/>
    </dgm:pt>
    <dgm:pt modelId="{7A086912-DB91-43F6-AB0A-6935AD2BF929}" type="pres">
      <dgm:prSet presAssocID="{C5A31D91-8C6E-467C-A559-E62DCB3F7586}" presName="titleText1" presStyleLbl="fgAcc0" presStyleIdx="0" presStyleCnt="1">
        <dgm:presLayoutVars>
          <dgm:chMax val="0"/>
          <dgm:chPref val="0"/>
        </dgm:presLayoutVars>
      </dgm:prSet>
      <dgm:spPr/>
    </dgm:pt>
    <dgm:pt modelId="{1BAA750E-5EA2-4ED9-863C-D77A89FB8A6F}" type="pres">
      <dgm:prSet presAssocID="{C5A31D91-8C6E-467C-A559-E62DCB3F7586}" presName="rootConnector1" presStyleLbl="node1" presStyleIdx="0" presStyleCnt="4"/>
      <dgm:spPr/>
    </dgm:pt>
    <dgm:pt modelId="{F5525B26-B7BD-4C57-A2D7-AB61D2A93F61}" type="pres">
      <dgm:prSet presAssocID="{C5A31D91-8C6E-467C-A559-E62DCB3F7586}" presName="hierChild2" presStyleCnt="0"/>
      <dgm:spPr/>
    </dgm:pt>
    <dgm:pt modelId="{BF732F57-A13B-45FC-B0B5-8D7711CA684B}" type="pres">
      <dgm:prSet presAssocID="{BFD45B40-FDBF-4449-B234-721E92A1A679}" presName="Name37" presStyleLbl="parChTrans1D2" presStyleIdx="0" presStyleCnt="2"/>
      <dgm:spPr/>
    </dgm:pt>
    <dgm:pt modelId="{D310F3D9-0A26-4062-B62A-EBE29D9DC3DD}" type="pres">
      <dgm:prSet presAssocID="{FB81C617-067B-4D81-888E-B428CFDF8846}" presName="hierRoot2" presStyleCnt="0">
        <dgm:presLayoutVars>
          <dgm:hierBranch val="init"/>
        </dgm:presLayoutVars>
      </dgm:prSet>
      <dgm:spPr/>
    </dgm:pt>
    <dgm:pt modelId="{6E2E7913-A203-49A8-B432-DDA6BFBBB79E}" type="pres">
      <dgm:prSet presAssocID="{FB81C617-067B-4D81-888E-B428CFDF8846}" presName="rootComposite" presStyleCnt="0"/>
      <dgm:spPr/>
    </dgm:pt>
    <dgm:pt modelId="{63E541B7-F65B-4567-BDE5-C82468908CAF}" type="pres">
      <dgm:prSet presAssocID="{FB81C617-067B-4D81-888E-B428CFDF8846}" presName="rootText" presStyleLbl="node1" presStyleIdx="0" presStyleCnt="4">
        <dgm:presLayoutVars>
          <dgm:chMax/>
          <dgm:chPref val="3"/>
        </dgm:presLayoutVars>
      </dgm:prSet>
      <dgm:spPr/>
    </dgm:pt>
    <dgm:pt modelId="{62CA5B96-5960-4216-BE5D-88756D6D9189}" type="pres">
      <dgm:prSet presAssocID="{FB81C617-067B-4D81-888E-B428CFDF8846}" presName="titleText2" presStyleLbl="fgAcc1" presStyleIdx="0" presStyleCnt="4">
        <dgm:presLayoutVars>
          <dgm:chMax val="0"/>
          <dgm:chPref val="0"/>
        </dgm:presLayoutVars>
      </dgm:prSet>
      <dgm:spPr/>
    </dgm:pt>
    <dgm:pt modelId="{3DD07860-E6B0-4896-B92A-CAC0830C95E9}" type="pres">
      <dgm:prSet presAssocID="{FB81C617-067B-4D81-888E-B428CFDF8846}" presName="rootConnector" presStyleLbl="node2" presStyleIdx="0" presStyleCnt="0"/>
      <dgm:spPr/>
    </dgm:pt>
    <dgm:pt modelId="{22C58B1C-E7D6-4718-8B49-BDF03E283A72}" type="pres">
      <dgm:prSet presAssocID="{FB81C617-067B-4D81-888E-B428CFDF8846}" presName="hierChild4" presStyleCnt="0"/>
      <dgm:spPr/>
    </dgm:pt>
    <dgm:pt modelId="{06BF6441-D0F0-4584-8824-F422BB7F5E3F}" type="pres">
      <dgm:prSet presAssocID="{F296164F-DB36-4E0E-AF24-9BE63A1C7A45}" presName="Name37" presStyleLbl="parChTrans1D3" presStyleIdx="0" presStyleCnt="2"/>
      <dgm:spPr/>
    </dgm:pt>
    <dgm:pt modelId="{ADD7B4B6-85B3-40B5-AAE4-D21F26D02504}" type="pres">
      <dgm:prSet presAssocID="{05BBFDF2-F24D-4460-9EB9-DA317C0B3A92}" presName="hierRoot2" presStyleCnt="0">
        <dgm:presLayoutVars>
          <dgm:hierBranch val="init"/>
        </dgm:presLayoutVars>
      </dgm:prSet>
      <dgm:spPr/>
    </dgm:pt>
    <dgm:pt modelId="{FFD6B2B6-058A-4E52-8A22-7EBCC176B556}" type="pres">
      <dgm:prSet presAssocID="{05BBFDF2-F24D-4460-9EB9-DA317C0B3A92}" presName="rootComposite" presStyleCnt="0"/>
      <dgm:spPr/>
    </dgm:pt>
    <dgm:pt modelId="{679C4D91-F95D-41A2-8026-2A1F0A562FD3}" type="pres">
      <dgm:prSet presAssocID="{05BBFDF2-F24D-4460-9EB9-DA317C0B3A92}" presName="rootText" presStyleLbl="node1" presStyleIdx="1" presStyleCnt="4">
        <dgm:presLayoutVars>
          <dgm:chMax/>
          <dgm:chPref val="3"/>
        </dgm:presLayoutVars>
      </dgm:prSet>
      <dgm:spPr/>
    </dgm:pt>
    <dgm:pt modelId="{29820ECE-883B-4A6A-A6FB-CA24B471427F}" type="pres">
      <dgm:prSet presAssocID="{05BBFDF2-F24D-4460-9EB9-DA317C0B3A92}" presName="titleText2" presStyleLbl="fgAcc1" presStyleIdx="1" presStyleCnt="4">
        <dgm:presLayoutVars>
          <dgm:chMax val="0"/>
          <dgm:chPref val="0"/>
        </dgm:presLayoutVars>
      </dgm:prSet>
      <dgm:spPr/>
    </dgm:pt>
    <dgm:pt modelId="{7ED5C0CD-0B2A-4961-8A84-8309FE787198}" type="pres">
      <dgm:prSet presAssocID="{05BBFDF2-F24D-4460-9EB9-DA317C0B3A92}" presName="rootConnector" presStyleLbl="node3" presStyleIdx="0" presStyleCnt="0"/>
      <dgm:spPr/>
    </dgm:pt>
    <dgm:pt modelId="{3731A062-9922-42E5-9A2F-4B3D3E3EE43C}" type="pres">
      <dgm:prSet presAssocID="{05BBFDF2-F24D-4460-9EB9-DA317C0B3A92}" presName="hierChild4" presStyleCnt="0"/>
      <dgm:spPr/>
    </dgm:pt>
    <dgm:pt modelId="{F5571F4E-DC74-4C0E-831E-A89C4339521C}" type="pres">
      <dgm:prSet presAssocID="{05BBFDF2-F24D-4460-9EB9-DA317C0B3A92}" presName="hierChild5" presStyleCnt="0"/>
      <dgm:spPr/>
    </dgm:pt>
    <dgm:pt modelId="{14CF4472-38D0-41E7-99F2-9C3063049B57}" type="pres">
      <dgm:prSet presAssocID="{5876DC65-39CE-4026-AD40-ACB8FBE7C58C}" presName="Name37" presStyleLbl="parChTrans1D3" presStyleIdx="1" presStyleCnt="2"/>
      <dgm:spPr/>
    </dgm:pt>
    <dgm:pt modelId="{A8762992-C730-42CF-A591-1D8D6EA09299}" type="pres">
      <dgm:prSet presAssocID="{A82255F4-CCB3-4AEB-8888-868B6508375B}" presName="hierRoot2" presStyleCnt="0">
        <dgm:presLayoutVars>
          <dgm:hierBranch val="init"/>
        </dgm:presLayoutVars>
      </dgm:prSet>
      <dgm:spPr/>
    </dgm:pt>
    <dgm:pt modelId="{ACE4BB00-96B4-40A5-A52A-3612379F2A0D}" type="pres">
      <dgm:prSet presAssocID="{A82255F4-CCB3-4AEB-8888-868B6508375B}" presName="rootComposite" presStyleCnt="0"/>
      <dgm:spPr/>
    </dgm:pt>
    <dgm:pt modelId="{08C80D02-F81C-4C5B-A414-E96AEFBE1B0C}" type="pres">
      <dgm:prSet presAssocID="{A82255F4-CCB3-4AEB-8888-868B6508375B}" presName="rootText" presStyleLbl="node1" presStyleIdx="2" presStyleCnt="4">
        <dgm:presLayoutVars>
          <dgm:chMax/>
          <dgm:chPref val="3"/>
        </dgm:presLayoutVars>
      </dgm:prSet>
      <dgm:spPr/>
    </dgm:pt>
    <dgm:pt modelId="{19A57A4F-630B-43E4-B070-02E51EB8B152}" type="pres">
      <dgm:prSet presAssocID="{A82255F4-CCB3-4AEB-8888-868B6508375B}" presName="titleText2" presStyleLbl="fgAcc1" presStyleIdx="2" presStyleCnt="4">
        <dgm:presLayoutVars>
          <dgm:chMax val="0"/>
          <dgm:chPref val="0"/>
        </dgm:presLayoutVars>
      </dgm:prSet>
      <dgm:spPr/>
    </dgm:pt>
    <dgm:pt modelId="{9CF276A2-3929-44DC-A78E-BC7B464A916E}" type="pres">
      <dgm:prSet presAssocID="{A82255F4-CCB3-4AEB-8888-868B6508375B}" presName="rootConnector" presStyleLbl="node3" presStyleIdx="0" presStyleCnt="0"/>
      <dgm:spPr/>
    </dgm:pt>
    <dgm:pt modelId="{61798CD1-872A-48BB-85D7-283991F2E4DB}" type="pres">
      <dgm:prSet presAssocID="{A82255F4-CCB3-4AEB-8888-868B6508375B}" presName="hierChild4" presStyleCnt="0"/>
      <dgm:spPr/>
    </dgm:pt>
    <dgm:pt modelId="{AAC19729-7EA9-4743-8691-772EA3D3ADCD}" type="pres">
      <dgm:prSet presAssocID="{A82255F4-CCB3-4AEB-8888-868B6508375B}" presName="hierChild5" presStyleCnt="0"/>
      <dgm:spPr/>
    </dgm:pt>
    <dgm:pt modelId="{DACC8CFD-D397-4FCC-A66E-2B881BD431D8}" type="pres">
      <dgm:prSet presAssocID="{FB81C617-067B-4D81-888E-B428CFDF8846}" presName="hierChild5" presStyleCnt="0"/>
      <dgm:spPr/>
    </dgm:pt>
    <dgm:pt modelId="{D555E9B2-9190-4F58-AB28-9890783A06DB}" type="pres">
      <dgm:prSet presAssocID="{8C9EDAB4-2A2A-4F62-B9BC-237C52C502B5}" presName="Name37" presStyleLbl="parChTrans1D2" presStyleIdx="1" presStyleCnt="2"/>
      <dgm:spPr/>
    </dgm:pt>
    <dgm:pt modelId="{D2416393-74EC-421B-9211-2CCF2B18802E}" type="pres">
      <dgm:prSet presAssocID="{A2BF2441-46C1-4DB5-8130-2309AE619828}" presName="hierRoot2" presStyleCnt="0">
        <dgm:presLayoutVars>
          <dgm:hierBranch val="init"/>
        </dgm:presLayoutVars>
      </dgm:prSet>
      <dgm:spPr/>
    </dgm:pt>
    <dgm:pt modelId="{E01A8FE4-F4DE-4EA5-8E30-F0A1986E5EF1}" type="pres">
      <dgm:prSet presAssocID="{A2BF2441-46C1-4DB5-8130-2309AE619828}" presName="rootComposite" presStyleCnt="0"/>
      <dgm:spPr/>
    </dgm:pt>
    <dgm:pt modelId="{C9380546-9A54-41A7-89D0-A064E75AE186}" type="pres">
      <dgm:prSet presAssocID="{A2BF2441-46C1-4DB5-8130-2309AE619828}" presName="rootText" presStyleLbl="node1" presStyleIdx="3" presStyleCnt="4">
        <dgm:presLayoutVars>
          <dgm:chMax/>
          <dgm:chPref val="3"/>
        </dgm:presLayoutVars>
      </dgm:prSet>
      <dgm:spPr/>
    </dgm:pt>
    <dgm:pt modelId="{50CB0F1A-1692-4E38-A859-2695B4C00986}" type="pres">
      <dgm:prSet presAssocID="{A2BF2441-46C1-4DB5-8130-2309AE619828}" presName="titleText2" presStyleLbl="fgAcc1" presStyleIdx="3" presStyleCnt="4">
        <dgm:presLayoutVars>
          <dgm:chMax val="0"/>
          <dgm:chPref val="0"/>
        </dgm:presLayoutVars>
      </dgm:prSet>
      <dgm:spPr/>
    </dgm:pt>
    <dgm:pt modelId="{D71FA503-EA90-456A-B1CB-FEA6861F5520}" type="pres">
      <dgm:prSet presAssocID="{A2BF2441-46C1-4DB5-8130-2309AE619828}" presName="rootConnector" presStyleLbl="node2" presStyleIdx="0" presStyleCnt="0"/>
      <dgm:spPr/>
    </dgm:pt>
    <dgm:pt modelId="{E59D0617-36AA-433E-931D-2AFAFA8BE5AC}" type="pres">
      <dgm:prSet presAssocID="{A2BF2441-46C1-4DB5-8130-2309AE619828}" presName="hierChild4" presStyleCnt="0"/>
      <dgm:spPr/>
    </dgm:pt>
    <dgm:pt modelId="{3FEBBC39-5BB4-4E6B-B068-1E0C1E8EAFDD}" type="pres">
      <dgm:prSet presAssocID="{A2BF2441-46C1-4DB5-8130-2309AE619828}" presName="hierChild5" presStyleCnt="0"/>
      <dgm:spPr/>
    </dgm:pt>
    <dgm:pt modelId="{A3A33F97-2215-4CE9-8107-39D1838EC37C}" type="pres">
      <dgm:prSet presAssocID="{C5A31D91-8C6E-467C-A559-E62DCB3F7586}" presName="hierChild3" presStyleCnt="0"/>
      <dgm:spPr/>
    </dgm:pt>
  </dgm:ptLst>
  <dgm:cxnLst>
    <dgm:cxn modelId="{F9567303-A11F-40D6-B420-015E9061BC87}" type="presOf" srcId="{A82255F4-CCB3-4AEB-8888-868B6508375B}" destId="{08C80D02-F81C-4C5B-A414-E96AEFBE1B0C}" srcOrd="0" destOrd="0" presId="urn:microsoft.com/office/officeart/2008/layout/NameandTitleOrganizationalChart"/>
    <dgm:cxn modelId="{E83A1F21-AFA2-4065-896A-75CA4CC7E4CC}" type="presOf" srcId="{05BBFDF2-F24D-4460-9EB9-DA317C0B3A92}" destId="{679C4D91-F95D-41A2-8026-2A1F0A562FD3}" srcOrd="0" destOrd="0" presId="urn:microsoft.com/office/officeart/2008/layout/NameandTitleOrganizationalChart"/>
    <dgm:cxn modelId="{A2EE6E68-CBF7-4A8F-ABA1-B584A95846F5}" type="presOf" srcId="{FD45BDD4-DA6F-4284-9AB9-9158813FD1AF}" destId="{73E69EA0-8BDF-4C20-9059-8191036FF751}" srcOrd="0" destOrd="0" presId="urn:microsoft.com/office/officeart/2008/layout/NameandTitleOrganizationalChart"/>
    <dgm:cxn modelId="{BEA0C24B-E291-4899-933B-C6103D088E9D}" srcId="{C5A31D91-8C6E-467C-A559-E62DCB3F7586}" destId="{A2BF2441-46C1-4DB5-8130-2309AE619828}" srcOrd="1" destOrd="0" parTransId="{8C9EDAB4-2A2A-4F62-B9BC-237C52C502B5}" sibTransId="{834BBC7C-5E95-4E1E-A1CD-3F11C94B7B0D}"/>
    <dgm:cxn modelId="{D34FD750-7DDC-4461-964E-27E944CFF717}" type="presOf" srcId="{A2BF2441-46C1-4DB5-8130-2309AE619828}" destId="{D71FA503-EA90-456A-B1CB-FEA6861F5520}" srcOrd="1" destOrd="0" presId="urn:microsoft.com/office/officeart/2008/layout/NameandTitleOrganizationalChart"/>
    <dgm:cxn modelId="{FAB84752-F403-486C-8EBE-C9C89D1552D8}" type="presOf" srcId="{FB81C617-067B-4D81-888E-B428CFDF8846}" destId="{3DD07860-E6B0-4896-B92A-CAC0830C95E9}" srcOrd="1" destOrd="0" presId="urn:microsoft.com/office/officeart/2008/layout/NameandTitleOrganizationalChart"/>
    <dgm:cxn modelId="{B9296955-DA33-4FA3-90F1-C48F57ABA6B8}" srcId="{FB81C617-067B-4D81-888E-B428CFDF8846}" destId="{05BBFDF2-F24D-4460-9EB9-DA317C0B3A92}" srcOrd="0" destOrd="0" parTransId="{F296164F-DB36-4E0E-AF24-9BE63A1C7A45}" sibTransId="{A7E9E580-C166-478D-91AF-EBA47AE39C99}"/>
    <dgm:cxn modelId="{43779557-A133-4279-857B-585111E9AE65}" type="presOf" srcId="{F296164F-DB36-4E0E-AF24-9BE63A1C7A45}" destId="{06BF6441-D0F0-4584-8824-F422BB7F5E3F}" srcOrd="0" destOrd="0" presId="urn:microsoft.com/office/officeart/2008/layout/NameandTitleOrganizationalChart"/>
    <dgm:cxn modelId="{65BD3380-29E2-4954-BB9E-07CEA3C7EA9B}" srcId="{C5A31D91-8C6E-467C-A559-E62DCB3F7586}" destId="{FB81C617-067B-4D81-888E-B428CFDF8846}" srcOrd="0" destOrd="0" parTransId="{BFD45B40-FDBF-4449-B234-721E92A1A679}" sibTransId="{5DE90E5F-B0EA-4F1D-8EB7-D1A22C995FB9}"/>
    <dgm:cxn modelId="{3E26CF80-05DD-44E3-B6F4-1604F81DEA45}" type="presOf" srcId="{834BBC7C-5E95-4E1E-A1CD-3F11C94B7B0D}" destId="{50CB0F1A-1692-4E38-A859-2695B4C00986}" srcOrd="0" destOrd="0" presId="urn:microsoft.com/office/officeart/2008/layout/NameandTitleOrganizationalChart"/>
    <dgm:cxn modelId="{23FD6384-4BCA-428B-938B-46B114E43E0B}" srcId="{FB81C617-067B-4D81-888E-B428CFDF8846}" destId="{A82255F4-CCB3-4AEB-8888-868B6508375B}" srcOrd="1" destOrd="0" parTransId="{5876DC65-39CE-4026-AD40-ACB8FBE7C58C}" sibTransId="{5FBF874E-E266-4010-B123-4A4B4A7AB81A}"/>
    <dgm:cxn modelId="{CF85AB85-365D-424F-B967-EB0037ACCCBB}" type="presOf" srcId="{A7E9E580-C166-478D-91AF-EBA47AE39C99}" destId="{29820ECE-883B-4A6A-A6FB-CA24B471427F}" srcOrd="0" destOrd="0" presId="urn:microsoft.com/office/officeart/2008/layout/NameandTitleOrganizationalChart"/>
    <dgm:cxn modelId="{7F2DFDA2-7E54-4BA5-8EF3-AC4160EE9D08}" type="presOf" srcId="{BFD45B40-FDBF-4449-B234-721E92A1A679}" destId="{BF732F57-A13B-45FC-B0B5-8D7711CA684B}" srcOrd="0" destOrd="0" presId="urn:microsoft.com/office/officeart/2008/layout/NameandTitleOrganizationalChart"/>
    <dgm:cxn modelId="{7CE4FEAC-097F-4D43-AF33-39A1D407B7AF}" type="presOf" srcId="{5DE90E5F-B0EA-4F1D-8EB7-D1A22C995FB9}" destId="{62CA5B96-5960-4216-BE5D-88756D6D9189}" srcOrd="0" destOrd="0" presId="urn:microsoft.com/office/officeart/2008/layout/NameandTitleOrganizationalChart"/>
    <dgm:cxn modelId="{5E3531BA-51F3-4FCD-97CE-685964572E3B}" type="presOf" srcId="{5876DC65-39CE-4026-AD40-ACB8FBE7C58C}" destId="{14CF4472-38D0-41E7-99F2-9C3063049B57}" srcOrd="0" destOrd="0" presId="urn:microsoft.com/office/officeart/2008/layout/NameandTitleOrganizationalChart"/>
    <dgm:cxn modelId="{E4011AC1-91F1-4E38-A12A-12F64585BDDC}" type="presOf" srcId="{FB81C617-067B-4D81-888E-B428CFDF8846}" destId="{63E541B7-F65B-4567-BDE5-C82468908CAF}" srcOrd="0" destOrd="0" presId="urn:microsoft.com/office/officeart/2008/layout/NameandTitleOrganizationalChart"/>
    <dgm:cxn modelId="{B19031CF-691B-4F27-9CAC-09B46E6317CA}" type="presOf" srcId="{A82255F4-CCB3-4AEB-8888-868B6508375B}" destId="{9CF276A2-3929-44DC-A78E-BC7B464A916E}" srcOrd="1" destOrd="0" presId="urn:microsoft.com/office/officeart/2008/layout/NameandTitleOrganizationalChart"/>
    <dgm:cxn modelId="{0FE494D4-2653-4E09-8FA4-815C292DE115}" type="presOf" srcId="{5FBF874E-E266-4010-B123-4A4B4A7AB81A}" destId="{19A57A4F-630B-43E4-B070-02E51EB8B152}" srcOrd="0" destOrd="0" presId="urn:microsoft.com/office/officeart/2008/layout/NameandTitleOrganizationalChart"/>
    <dgm:cxn modelId="{3B9253D6-EA32-4CC1-A52B-70EC46A70107}" type="presOf" srcId="{C5A31D91-8C6E-467C-A559-E62DCB3F7586}" destId="{1BAA750E-5EA2-4ED9-863C-D77A89FB8A6F}" srcOrd="1" destOrd="0" presId="urn:microsoft.com/office/officeart/2008/layout/NameandTitleOrganizationalChart"/>
    <dgm:cxn modelId="{B274BAD8-6C38-4651-AB08-83DFC7D25D46}" type="presOf" srcId="{A2BF2441-46C1-4DB5-8130-2309AE619828}" destId="{C9380546-9A54-41A7-89D0-A064E75AE186}" srcOrd="0" destOrd="0" presId="urn:microsoft.com/office/officeart/2008/layout/NameandTitleOrganizationalChart"/>
    <dgm:cxn modelId="{5DF7E8DB-DEE5-457A-8169-C59F6832ED73}" type="presOf" srcId="{8C9EDAB4-2A2A-4F62-B9BC-237C52C502B5}" destId="{D555E9B2-9190-4F58-AB28-9890783A06DB}" srcOrd="0" destOrd="0" presId="urn:microsoft.com/office/officeart/2008/layout/NameandTitleOrganizationalChart"/>
    <dgm:cxn modelId="{CB5BB8E3-888F-4925-88D7-064E0E206538}" srcId="{FD45BDD4-DA6F-4284-9AB9-9158813FD1AF}" destId="{C5A31D91-8C6E-467C-A559-E62DCB3F7586}" srcOrd="0" destOrd="0" parTransId="{392DC10B-0BAA-4008-B7C5-AA914D2883DC}" sibTransId="{42213070-9418-44A4-8676-485DD5CF7877}"/>
    <dgm:cxn modelId="{764B6BE8-CBDA-49DE-B1DC-C508BF2FE1E9}" type="presOf" srcId="{05BBFDF2-F24D-4460-9EB9-DA317C0B3A92}" destId="{7ED5C0CD-0B2A-4961-8A84-8309FE787198}" srcOrd="1" destOrd="0" presId="urn:microsoft.com/office/officeart/2008/layout/NameandTitleOrganizationalChart"/>
    <dgm:cxn modelId="{363F01EC-98C6-418F-A52D-30921D13169B}" type="presOf" srcId="{C5A31D91-8C6E-467C-A559-E62DCB3F7586}" destId="{595830F4-7288-4D2E-A9CD-1DC37B74347E}" srcOrd="0" destOrd="0" presId="urn:microsoft.com/office/officeart/2008/layout/NameandTitleOrganizationalChart"/>
    <dgm:cxn modelId="{AD4BD9FD-E8C9-46FD-822C-E7EADC78A6D9}" type="presOf" srcId="{42213070-9418-44A4-8676-485DD5CF7877}" destId="{7A086912-DB91-43F6-AB0A-6935AD2BF929}" srcOrd="0" destOrd="0" presId="urn:microsoft.com/office/officeart/2008/layout/NameandTitleOrganizationalChart"/>
    <dgm:cxn modelId="{8F8C76FE-6B6E-4761-97ED-2AADF6BF22BB}" type="presParOf" srcId="{73E69EA0-8BDF-4C20-9059-8191036FF751}" destId="{B70267FF-5FDB-4A7E-988E-01230147E7C1}" srcOrd="0" destOrd="0" presId="urn:microsoft.com/office/officeart/2008/layout/NameandTitleOrganizationalChart"/>
    <dgm:cxn modelId="{E8D67C29-D2F4-4A24-871A-3CB28DC4F0CA}" type="presParOf" srcId="{B70267FF-5FDB-4A7E-988E-01230147E7C1}" destId="{3D01F0D2-5E8F-4129-993F-82484E6C76D6}" srcOrd="0" destOrd="0" presId="urn:microsoft.com/office/officeart/2008/layout/NameandTitleOrganizationalChart"/>
    <dgm:cxn modelId="{498501BF-870F-4D42-9A52-FE5CEFF85185}" type="presParOf" srcId="{3D01F0D2-5E8F-4129-993F-82484E6C76D6}" destId="{595830F4-7288-4D2E-A9CD-1DC37B74347E}" srcOrd="0" destOrd="0" presId="urn:microsoft.com/office/officeart/2008/layout/NameandTitleOrganizationalChart"/>
    <dgm:cxn modelId="{91329F44-D146-439C-9FFE-2AE54E26BA67}" type="presParOf" srcId="{3D01F0D2-5E8F-4129-993F-82484E6C76D6}" destId="{7A086912-DB91-43F6-AB0A-6935AD2BF929}" srcOrd="1" destOrd="0" presId="urn:microsoft.com/office/officeart/2008/layout/NameandTitleOrganizationalChart"/>
    <dgm:cxn modelId="{8D6A99D3-355A-4F4E-94A5-E766511A9DE3}" type="presParOf" srcId="{3D01F0D2-5E8F-4129-993F-82484E6C76D6}" destId="{1BAA750E-5EA2-4ED9-863C-D77A89FB8A6F}" srcOrd="2" destOrd="0" presId="urn:microsoft.com/office/officeart/2008/layout/NameandTitleOrganizationalChart"/>
    <dgm:cxn modelId="{FD07091B-EF38-494B-A4CA-4CC241E5B875}" type="presParOf" srcId="{B70267FF-5FDB-4A7E-988E-01230147E7C1}" destId="{F5525B26-B7BD-4C57-A2D7-AB61D2A93F61}" srcOrd="1" destOrd="0" presId="urn:microsoft.com/office/officeart/2008/layout/NameandTitleOrganizationalChart"/>
    <dgm:cxn modelId="{5CDB31EE-C05D-4BAF-9758-4039E07D2BFD}" type="presParOf" srcId="{F5525B26-B7BD-4C57-A2D7-AB61D2A93F61}" destId="{BF732F57-A13B-45FC-B0B5-8D7711CA684B}" srcOrd="0" destOrd="0" presId="urn:microsoft.com/office/officeart/2008/layout/NameandTitleOrganizationalChart"/>
    <dgm:cxn modelId="{897004F3-4D79-4AE7-8952-353699402DCF}" type="presParOf" srcId="{F5525B26-B7BD-4C57-A2D7-AB61D2A93F61}" destId="{D310F3D9-0A26-4062-B62A-EBE29D9DC3DD}" srcOrd="1" destOrd="0" presId="urn:microsoft.com/office/officeart/2008/layout/NameandTitleOrganizationalChart"/>
    <dgm:cxn modelId="{7A6573A9-62F2-4ABB-84EA-9323DEC52939}" type="presParOf" srcId="{D310F3D9-0A26-4062-B62A-EBE29D9DC3DD}" destId="{6E2E7913-A203-49A8-B432-DDA6BFBBB79E}" srcOrd="0" destOrd="0" presId="urn:microsoft.com/office/officeart/2008/layout/NameandTitleOrganizationalChart"/>
    <dgm:cxn modelId="{560D8357-CA30-41A3-B3D7-75B12C464054}" type="presParOf" srcId="{6E2E7913-A203-49A8-B432-DDA6BFBBB79E}" destId="{63E541B7-F65B-4567-BDE5-C82468908CAF}" srcOrd="0" destOrd="0" presId="urn:microsoft.com/office/officeart/2008/layout/NameandTitleOrganizationalChart"/>
    <dgm:cxn modelId="{3922FB53-1634-42C8-933C-9968F00DDC78}" type="presParOf" srcId="{6E2E7913-A203-49A8-B432-DDA6BFBBB79E}" destId="{62CA5B96-5960-4216-BE5D-88756D6D9189}" srcOrd="1" destOrd="0" presId="urn:microsoft.com/office/officeart/2008/layout/NameandTitleOrganizationalChart"/>
    <dgm:cxn modelId="{F8710C21-DC33-469D-A45D-149D3BFC88B9}" type="presParOf" srcId="{6E2E7913-A203-49A8-B432-DDA6BFBBB79E}" destId="{3DD07860-E6B0-4896-B92A-CAC0830C95E9}" srcOrd="2" destOrd="0" presId="urn:microsoft.com/office/officeart/2008/layout/NameandTitleOrganizationalChart"/>
    <dgm:cxn modelId="{94B44D82-4BB7-4176-B501-971CC2536456}" type="presParOf" srcId="{D310F3D9-0A26-4062-B62A-EBE29D9DC3DD}" destId="{22C58B1C-E7D6-4718-8B49-BDF03E283A72}" srcOrd="1" destOrd="0" presId="urn:microsoft.com/office/officeart/2008/layout/NameandTitleOrganizationalChart"/>
    <dgm:cxn modelId="{5B471C0F-C064-41E2-B4B6-AFB1AAB5A965}" type="presParOf" srcId="{22C58B1C-E7D6-4718-8B49-BDF03E283A72}" destId="{06BF6441-D0F0-4584-8824-F422BB7F5E3F}" srcOrd="0" destOrd="0" presId="urn:microsoft.com/office/officeart/2008/layout/NameandTitleOrganizationalChart"/>
    <dgm:cxn modelId="{38B19078-E343-493C-9CFC-EA0DF6167DF5}" type="presParOf" srcId="{22C58B1C-E7D6-4718-8B49-BDF03E283A72}" destId="{ADD7B4B6-85B3-40B5-AAE4-D21F26D02504}" srcOrd="1" destOrd="0" presId="urn:microsoft.com/office/officeart/2008/layout/NameandTitleOrganizationalChart"/>
    <dgm:cxn modelId="{5BC26A25-858D-428A-A196-2320B627B895}" type="presParOf" srcId="{ADD7B4B6-85B3-40B5-AAE4-D21F26D02504}" destId="{FFD6B2B6-058A-4E52-8A22-7EBCC176B556}" srcOrd="0" destOrd="0" presId="urn:microsoft.com/office/officeart/2008/layout/NameandTitleOrganizationalChart"/>
    <dgm:cxn modelId="{B55AAA4E-4564-469F-AB10-EC28EE34ABBA}" type="presParOf" srcId="{FFD6B2B6-058A-4E52-8A22-7EBCC176B556}" destId="{679C4D91-F95D-41A2-8026-2A1F0A562FD3}" srcOrd="0" destOrd="0" presId="urn:microsoft.com/office/officeart/2008/layout/NameandTitleOrganizationalChart"/>
    <dgm:cxn modelId="{35A0D7B4-1797-4B0E-B7C2-63C8C6F2215E}" type="presParOf" srcId="{FFD6B2B6-058A-4E52-8A22-7EBCC176B556}" destId="{29820ECE-883B-4A6A-A6FB-CA24B471427F}" srcOrd="1" destOrd="0" presId="urn:microsoft.com/office/officeart/2008/layout/NameandTitleOrganizationalChart"/>
    <dgm:cxn modelId="{DB01BE88-773D-4465-874E-C48AC8D55211}" type="presParOf" srcId="{FFD6B2B6-058A-4E52-8A22-7EBCC176B556}" destId="{7ED5C0CD-0B2A-4961-8A84-8309FE787198}" srcOrd="2" destOrd="0" presId="urn:microsoft.com/office/officeart/2008/layout/NameandTitleOrganizationalChart"/>
    <dgm:cxn modelId="{BC25CA32-20C5-4A90-BD87-8C244328C102}" type="presParOf" srcId="{ADD7B4B6-85B3-40B5-AAE4-D21F26D02504}" destId="{3731A062-9922-42E5-9A2F-4B3D3E3EE43C}" srcOrd="1" destOrd="0" presId="urn:microsoft.com/office/officeart/2008/layout/NameandTitleOrganizationalChart"/>
    <dgm:cxn modelId="{643A031C-AEBE-4C7A-9430-51DEDCC38BBC}" type="presParOf" srcId="{ADD7B4B6-85B3-40B5-AAE4-D21F26D02504}" destId="{F5571F4E-DC74-4C0E-831E-A89C4339521C}" srcOrd="2" destOrd="0" presId="urn:microsoft.com/office/officeart/2008/layout/NameandTitleOrganizationalChart"/>
    <dgm:cxn modelId="{C600D0CE-1778-444E-84D9-6C2E045135C6}" type="presParOf" srcId="{22C58B1C-E7D6-4718-8B49-BDF03E283A72}" destId="{14CF4472-38D0-41E7-99F2-9C3063049B57}" srcOrd="2" destOrd="0" presId="urn:microsoft.com/office/officeart/2008/layout/NameandTitleOrganizationalChart"/>
    <dgm:cxn modelId="{D782CBF9-69EA-4B77-95AF-56E8CAB32D0E}" type="presParOf" srcId="{22C58B1C-E7D6-4718-8B49-BDF03E283A72}" destId="{A8762992-C730-42CF-A591-1D8D6EA09299}" srcOrd="3" destOrd="0" presId="urn:microsoft.com/office/officeart/2008/layout/NameandTitleOrganizationalChart"/>
    <dgm:cxn modelId="{627325F6-D5DC-4FAF-9B73-DE93A3AD1143}" type="presParOf" srcId="{A8762992-C730-42CF-A591-1D8D6EA09299}" destId="{ACE4BB00-96B4-40A5-A52A-3612379F2A0D}" srcOrd="0" destOrd="0" presId="urn:microsoft.com/office/officeart/2008/layout/NameandTitleOrganizationalChart"/>
    <dgm:cxn modelId="{B41EC93B-C84E-44FD-8717-E6EF2C174171}" type="presParOf" srcId="{ACE4BB00-96B4-40A5-A52A-3612379F2A0D}" destId="{08C80D02-F81C-4C5B-A414-E96AEFBE1B0C}" srcOrd="0" destOrd="0" presId="urn:microsoft.com/office/officeart/2008/layout/NameandTitleOrganizationalChart"/>
    <dgm:cxn modelId="{41737146-78DD-4082-AFDD-10685C80B359}" type="presParOf" srcId="{ACE4BB00-96B4-40A5-A52A-3612379F2A0D}" destId="{19A57A4F-630B-43E4-B070-02E51EB8B152}" srcOrd="1" destOrd="0" presId="urn:microsoft.com/office/officeart/2008/layout/NameandTitleOrganizationalChart"/>
    <dgm:cxn modelId="{148CD87D-7942-43B5-9CE6-F80FC6B4B988}" type="presParOf" srcId="{ACE4BB00-96B4-40A5-A52A-3612379F2A0D}" destId="{9CF276A2-3929-44DC-A78E-BC7B464A916E}" srcOrd="2" destOrd="0" presId="urn:microsoft.com/office/officeart/2008/layout/NameandTitleOrganizationalChart"/>
    <dgm:cxn modelId="{5669AE05-43C9-4E53-B40E-8821D8F6F26B}" type="presParOf" srcId="{A8762992-C730-42CF-A591-1D8D6EA09299}" destId="{61798CD1-872A-48BB-85D7-283991F2E4DB}" srcOrd="1" destOrd="0" presId="urn:microsoft.com/office/officeart/2008/layout/NameandTitleOrganizationalChart"/>
    <dgm:cxn modelId="{C936BA21-0756-4B16-B380-D8117512D54F}" type="presParOf" srcId="{A8762992-C730-42CF-A591-1D8D6EA09299}" destId="{AAC19729-7EA9-4743-8691-772EA3D3ADCD}" srcOrd="2" destOrd="0" presId="urn:microsoft.com/office/officeart/2008/layout/NameandTitleOrganizationalChart"/>
    <dgm:cxn modelId="{B215E3B7-8DA9-47FB-854C-E17FF6A46C87}" type="presParOf" srcId="{D310F3D9-0A26-4062-B62A-EBE29D9DC3DD}" destId="{DACC8CFD-D397-4FCC-A66E-2B881BD431D8}" srcOrd="2" destOrd="0" presId="urn:microsoft.com/office/officeart/2008/layout/NameandTitleOrganizationalChart"/>
    <dgm:cxn modelId="{11C4861C-CD30-4C62-90C8-4DB1F95EC57E}" type="presParOf" srcId="{F5525B26-B7BD-4C57-A2D7-AB61D2A93F61}" destId="{D555E9B2-9190-4F58-AB28-9890783A06DB}" srcOrd="2" destOrd="0" presId="urn:microsoft.com/office/officeart/2008/layout/NameandTitleOrganizationalChart"/>
    <dgm:cxn modelId="{3E8DF470-2A5B-4EDD-8879-F714607926A3}" type="presParOf" srcId="{F5525B26-B7BD-4C57-A2D7-AB61D2A93F61}" destId="{D2416393-74EC-421B-9211-2CCF2B18802E}" srcOrd="3" destOrd="0" presId="urn:microsoft.com/office/officeart/2008/layout/NameandTitleOrganizationalChart"/>
    <dgm:cxn modelId="{8C9D710D-95C3-454B-A814-FB957FD798FD}" type="presParOf" srcId="{D2416393-74EC-421B-9211-2CCF2B18802E}" destId="{E01A8FE4-F4DE-4EA5-8E30-F0A1986E5EF1}" srcOrd="0" destOrd="0" presId="urn:microsoft.com/office/officeart/2008/layout/NameandTitleOrganizationalChart"/>
    <dgm:cxn modelId="{EF80DAB6-82B1-48E2-9589-F035B7841425}" type="presParOf" srcId="{E01A8FE4-F4DE-4EA5-8E30-F0A1986E5EF1}" destId="{C9380546-9A54-41A7-89D0-A064E75AE186}" srcOrd="0" destOrd="0" presId="urn:microsoft.com/office/officeart/2008/layout/NameandTitleOrganizationalChart"/>
    <dgm:cxn modelId="{1197434D-104A-49C5-8CB7-7FA375357299}" type="presParOf" srcId="{E01A8FE4-F4DE-4EA5-8E30-F0A1986E5EF1}" destId="{50CB0F1A-1692-4E38-A859-2695B4C00986}" srcOrd="1" destOrd="0" presId="urn:microsoft.com/office/officeart/2008/layout/NameandTitleOrganizationalChart"/>
    <dgm:cxn modelId="{2745D66A-C98D-47B7-91EE-E4B90FD474BF}" type="presParOf" srcId="{E01A8FE4-F4DE-4EA5-8E30-F0A1986E5EF1}" destId="{D71FA503-EA90-456A-B1CB-FEA6861F5520}" srcOrd="2" destOrd="0" presId="urn:microsoft.com/office/officeart/2008/layout/NameandTitleOrganizationalChart"/>
    <dgm:cxn modelId="{DDFB7418-5DB6-43B7-A30F-3FF675239BF2}" type="presParOf" srcId="{D2416393-74EC-421B-9211-2CCF2B18802E}" destId="{E59D0617-36AA-433E-931D-2AFAFA8BE5AC}" srcOrd="1" destOrd="0" presId="urn:microsoft.com/office/officeart/2008/layout/NameandTitleOrganizationalChart"/>
    <dgm:cxn modelId="{FE2A1292-DEBA-4527-A5C6-1FF93377BFEE}" type="presParOf" srcId="{D2416393-74EC-421B-9211-2CCF2B18802E}" destId="{3FEBBC39-5BB4-4E6B-B068-1E0C1E8EAFDD}" srcOrd="2" destOrd="0" presId="urn:microsoft.com/office/officeart/2008/layout/NameandTitleOrganizationalChart"/>
    <dgm:cxn modelId="{E8C65764-4D31-4BCA-A6FF-950D8FAB414D}" type="presParOf" srcId="{B70267FF-5FDB-4A7E-988E-01230147E7C1}" destId="{A3A33F97-2215-4CE9-8107-39D1838EC37C}" srcOrd="2" destOrd="0" presId="urn:microsoft.com/office/officeart/2008/layout/NameandTitleOrganizationalChart"/>
  </dgm:cxnLst>
  <dgm:bg/>
  <dgm:whole>
    <a:ln>
      <a:solidFill>
        <a:schemeClr val="accent1"/>
      </a:solidFill>
    </a:ln>
  </dgm:whole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47CCFC09-17E9-4F3C-B486-AA0715BDFE53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F860C011-016E-40DD-B39B-1DF573992CCA}">
      <dgm:prSet phldrT="[Testo]"/>
      <dgm:spPr>
        <a:solidFill>
          <a:schemeClr val="bg1"/>
        </a:solidFill>
        <a:ln>
          <a:solidFill>
            <a:schemeClr val="accent1"/>
          </a:solidFill>
        </a:ln>
      </dgm:spPr>
      <dgm:t>
        <a:bodyPr/>
        <a:lstStyle/>
        <a:p>
          <a:endParaRPr lang="it-IT" dirty="0"/>
        </a:p>
      </dgm:t>
    </dgm:pt>
    <dgm:pt modelId="{3B928422-F5A9-4917-A206-79077E2C4CA8}" type="parTrans" cxnId="{FB830125-CBF3-45C4-9C12-0E438C335A3F}">
      <dgm:prSet/>
      <dgm:spPr/>
      <dgm:t>
        <a:bodyPr/>
        <a:lstStyle/>
        <a:p>
          <a:endParaRPr lang="it-IT"/>
        </a:p>
      </dgm:t>
    </dgm:pt>
    <dgm:pt modelId="{2DF96CC6-ED41-4487-B59D-50282CADA64F}" type="sibTrans" cxnId="{FB830125-CBF3-45C4-9C12-0E438C335A3F}">
      <dgm:prSet/>
      <dgm:spPr/>
      <dgm:t>
        <a:bodyPr/>
        <a:lstStyle/>
        <a:p>
          <a:endParaRPr lang="it-IT"/>
        </a:p>
      </dgm:t>
    </dgm:pt>
    <dgm:pt modelId="{3F6D130E-CF49-4E9C-A7B5-DC27C0211E42}">
      <dgm:prSet phldrT="[Testo]"/>
      <dgm:spPr>
        <a:solidFill>
          <a:schemeClr val="bg1"/>
        </a:solidFill>
        <a:ln>
          <a:solidFill>
            <a:schemeClr val="accent1"/>
          </a:solidFill>
        </a:ln>
      </dgm:spPr>
      <dgm:t>
        <a:bodyPr/>
        <a:lstStyle/>
        <a:p>
          <a:endParaRPr lang="it-IT" dirty="0"/>
        </a:p>
      </dgm:t>
    </dgm:pt>
    <dgm:pt modelId="{A96FFE45-3FBA-4805-9766-04B22256EC8E}" type="parTrans" cxnId="{C2B96F0C-7565-43F2-8693-688D806167D4}">
      <dgm:prSet/>
      <dgm:spPr/>
      <dgm:t>
        <a:bodyPr/>
        <a:lstStyle/>
        <a:p>
          <a:endParaRPr lang="it-IT"/>
        </a:p>
      </dgm:t>
    </dgm:pt>
    <dgm:pt modelId="{C10FC478-299E-468D-ACA2-D3EBB43EA9DC}" type="sibTrans" cxnId="{C2B96F0C-7565-43F2-8693-688D806167D4}">
      <dgm:prSet/>
      <dgm:spPr/>
      <dgm:t>
        <a:bodyPr/>
        <a:lstStyle/>
        <a:p>
          <a:endParaRPr lang="it-IT"/>
        </a:p>
      </dgm:t>
    </dgm:pt>
    <dgm:pt modelId="{54FAE55F-3D5E-4D40-B3D6-5CC11790E29D}">
      <dgm:prSet phldrT="[Testo]"/>
      <dgm:spPr>
        <a:ln>
          <a:solidFill>
            <a:schemeClr val="accent1"/>
          </a:solidFill>
        </a:ln>
      </dgm:spPr>
      <dgm:t>
        <a:bodyPr/>
        <a:lstStyle/>
        <a:p>
          <a:endParaRPr lang="it-IT"/>
        </a:p>
      </dgm:t>
    </dgm:pt>
    <dgm:pt modelId="{9F18B0C6-3BBF-4B9D-BDF2-E3DE025C3CE8}" type="parTrans" cxnId="{0E35C12F-C045-4683-A438-42CCF5BFCD27}">
      <dgm:prSet/>
      <dgm:spPr/>
      <dgm:t>
        <a:bodyPr/>
        <a:lstStyle/>
        <a:p>
          <a:endParaRPr lang="it-IT"/>
        </a:p>
      </dgm:t>
    </dgm:pt>
    <dgm:pt modelId="{4756F9EF-643B-46FA-8A5F-2FC3F3ECB6CF}" type="sibTrans" cxnId="{0E35C12F-C045-4683-A438-42CCF5BFCD27}">
      <dgm:prSet/>
      <dgm:spPr/>
      <dgm:t>
        <a:bodyPr/>
        <a:lstStyle/>
        <a:p>
          <a:endParaRPr lang="it-IT"/>
        </a:p>
      </dgm:t>
    </dgm:pt>
    <dgm:pt modelId="{D2B5F6E3-0552-4549-9359-27C1D6CD26F3}">
      <dgm:prSet phldrT="[Testo]"/>
      <dgm:spPr>
        <a:solidFill>
          <a:schemeClr val="bg1"/>
        </a:solidFill>
        <a:ln>
          <a:solidFill>
            <a:schemeClr val="accent1"/>
          </a:solidFill>
        </a:ln>
      </dgm:spPr>
      <dgm:t>
        <a:bodyPr/>
        <a:lstStyle/>
        <a:p>
          <a:endParaRPr lang="it-IT"/>
        </a:p>
      </dgm:t>
    </dgm:pt>
    <dgm:pt modelId="{1CA977CB-7E1F-47CE-92D8-B64271423386}" type="parTrans" cxnId="{12F828FF-DE0C-40D4-9D75-D8E4D422D8E1}">
      <dgm:prSet/>
      <dgm:spPr/>
      <dgm:t>
        <a:bodyPr/>
        <a:lstStyle/>
        <a:p>
          <a:endParaRPr lang="it-IT"/>
        </a:p>
      </dgm:t>
    </dgm:pt>
    <dgm:pt modelId="{D862A0F9-0B5C-441D-906A-3D6A9F62B4F1}" type="sibTrans" cxnId="{12F828FF-DE0C-40D4-9D75-D8E4D422D8E1}">
      <dgm:prSet/>
      <dgm:spPr/>
      <dgm:t>
        <a:bodyPr/>
        <a:lstStyle/>
        <a:p>
          <a:endParaRPr lang="it-IT"/>
        </a:p>
      </dgm:t>
    </dgm:pt>
    <dgm:pt modelId="{F583DA32-346A-403D-890C-07CEF89B4CC1}">
      <dgm:prSet phldrT="[Testo]"/>
      <dgm:spPr>
        <a:solidFill>
          <a:schemeClr val="bg1"/>
        </a:solidFill>
        <a:ln w="19050">
          <a:solidFill>
            <a:schemeClr val="accent1"/>
          </a:solidFill>
        </a:ln>
      </dgm:spPr>
      <dgm:t>
        <a:bodyPr/>
        <a:lstStyle/>
        <a:p>
          <a:endParaRPr lang="it-IT"/>
        </a:p>
      </dgm:t>
    </dgm:pt>
    <dgm:pt modelId="{C0A6DF76-4E3B-4DA1-B2BC-D3F9A1068F5B}" type="parTrans" cxnId="{3370E9D7-D8D2-4B7E-9A8B-EEFE8646F3BE}">
      <dgm:prSet/>
      <dgm:spPr/>
      <dgm:t>
        <a:bodyPr/>
        <a:lstStyle/>
        <a:p>
          <a:endParaRPr lang="it-IT"/>
        </a:p>
      </dgm:t>
    </dgm:pt>
    <dgm:pt modelId="{1F5BF309-7E36-4F40-88F7-D64CA3DBD0C1}" type="sibTrans" cxnId="{3370E9D7-D8D2-4B7E-9A8B-EEFE8646F3BE}">
      <dgm:prSet/>
      <dgm:spPr/>
      <dgm:t>
        <a:bodyPr/>
        <a:lstStyle/>
        <a:p>
          <a:endParaRPr lang="it-IT"/>
        </a:p>
      </dgm:t>
    </dgm:pt>
    <dgm:pt modelId="{CE96C933-CE24-4901-809A-DD66F77B9098}" type="pres">
      <dgm:prSet presAssocID="{47CCFC09-17E9-4F3C-B486-AA0715BDFE53}" presName="Name0" presStyleCnt="0">
        <dgm:presLayoutVars>
          <dgm:dir/>
          <dgm:animLvl val="lvl"/>
          <dgm:resizeHandles val="exact"/>
        </dgm:presLayoutVars>
      </dgm:prSet>
      <dgm:spPr/>
    </dgm:pt>
    <dgm:pt modelId="{B12B70D6-EBE0-465D-99E7-AC65CC833D0F}" type="pres">
      <dgm:prSet presAssocID="{F860C011-016E-40DD-B39B-1DF573992CC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E58F3657-3A92-4054-8056-AE8394E986CA}" type="pres">
      <dgm:prSet presAssocID="{2DF96CC6-ED41-4487-B59D-50282CADA64F}" presName="parTxOnlySpace" presStyleCnt="0"/>
      <dgm:spPr/>
    </dgm:pt>
    <dgm:pt modelId="{3FE6A6A3-D7B1-463D-8765-AE08A9DB9A79}" type="pres">
      <dgm:prSet presAssocID="{54FAE55F-3D5E-4D40-B3D6-5CC11790E29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057E0E1B-0E52-41A3-9395-595169AFEC95}" type="pres">
      <dgm:prSet presAssocID="{4756F9EF-643B-46FA-8A5F-2FC3F3ECB6CF}" presName="parTxOnlySpace" presStyleCnt="0"/>
      <dgm:spPr/>
    </dgm:pt>
    <dgm:pt modelId="{7BADBD4C-9F2C-4A68-B968-8221111AA4AF}" type="pres">
      <dgm:prSet presAssocID="{D2B5F6E3-0552-4549-9359-27C1D6CD26F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C8618E54-F506-482E-874A-922F29700DF0}" type="pres">
      <dgm:prSet presAssocID="{D862A0F9-0B5C-441D-906A-3D6A9F62B4F1}" presName="parTxOnlySpace" presStyleCnt="0"/>
      <dgm:spPr/>
    </dgm:pt>
    <dgm:pt modelId="{E861A9B2-B35F-4F57-8647-7A4FA1840FA3}" type="pres">
      <dgm:prSet presAssocID="{F583DA32-346A-403D-890C-07CEF89B4CC1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EA3DCFDF-5378-44D8-A0DD-3C68AC96821B}" type="pres">
      <dgm:prSet presAssocID="{1F5BF309-7E36-4F40-88F7-D64CA3DBD0C1}" presName="parTxOnlySpace" presStyleCnt="0"/>
      <dgm:spPr/>
    </dgm:pt>
    <dgm:pt modelId="{1D237F01-7B2F-450F-B135-C7261AD1EA7E}" type="pres">
      <dgm:prSet presAssocID="{3F6D130E-CF49-4E9C-A7B5-DC27C0211E4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12BF1B01-B5A4-4FA8-A576-C4099ACD50BB}" type="presOf" srcId="{3F6D130E-CF49-4E9C-A7B5-DC27C0211E42}" destId="{1D237F01-7B2F-450F-B135-C7261AD1EA7E}" srcOrd="0" destOrd="0" presId="urn:microsoft.com/office/officeart/2005/8/layout/chevron1"/>
    <dgm:cxn modelId="{5C781A06-9607-4A99-81C6-888BC9AD11B7}" type="presOf" srcId="{F860C011-016E-40DD-B39B-1DF573992CCA}" destId="{B12B70D6-EBE0-465D-99E7-AC65CC833D0F}" srcOrd="0" destOrd="0" presId="urn:microsoft.com/office/officeart/2005/8/layout/chevron1"/>
    <dgm:cxn modelId="{C2B96F0C-7565-43F2-8693-688D806167D4}" srcId="{47CCFC09-17E9-4F3C-B486-AA0715BDFE53}" destId="{3F6D130E-CF49-4E9C-A7B5-DC27C0211E42}" srcOrd="4" destOrd="0" parTransId="{A96FFE45-3FBA-4805-9766-04B22256EC8E}" sibTransId="{C10FC478-299E-468D-ACA2-D3EBB43EA9DC}"/>
    <dgm:cxn modelId="{FB830125-CBF3-45C4-9C12-0E438C335A3F}" srcId="{47CCFC09-17E9-4F3C-B486-AA0715BDFE53}" destId="{F860C011-016E-40DD-B39B-1DF573992CCA}" srcOrd="0" destOrd="0" parTransId="{3B928422-F5A9-4917-A206-79077E2C4CA8}" sibTransId="{2DF96CC6-ED41-4487-B59D-50282CADA64F}"/>
    <dgm:cxn modelId="{51B12D2F-BA91-42C3-AD5C-672630C7BCBD}" type="presOf" srcId="{D2B5F6E3-0552-4549-9359-27C1D6CD26F3}" destId="{7BADBD4C-9F2C-4A68-B968-8221111AA4AF}" srcOrd="0" destOrd="0" presId="urn:microsoft.com/office/officeart/2005/8/layout/chevron1"/>
    <dgm:cxn modelId="{0E35C12F-C045-4683-A438-42CCF5BFCD27}" srcId="{47CCFC09-17E9-4F3C-B486-AA0715BDFE53}" destId="{54FAE55F-3D5E-4D40-B3D6-5CC11790E29D}" srcOrd="1" destOrd="0" parTransId="{9F18B0C6-3BBF-4B9D-BDF2-E3DE025C3CE8}" sibTransId="{4756F9EF-643B-46FA-8A5F-2FC3F3ECB6CF}"/>
    <dgm:cxn modelId="{1759C03F-8859-4D8A-B79B-1DF8DC532310}" type="presOf" srcId="{F583DA32-346A-403D-890C-07CEF89B4CC1}" destId="{E861A9B2-B35F-4F57-8647-7A4FA1840FA3}" srcOrd="0" destOrd="0" presId="urn:microsoft.com/office/officeart/2005/8/layout/chevron1"/>
    <dgm:cxn modelId="{93CA5BBE-0B18-4DFA-A4D8-0B30E3B00E62}" type="presOf" srcId="{54FAE55F-3D5E-4D40-B3D6-5CC11790E29D}" destId="{3FE6A6A3-D7B1-463D-8765-AE08A9DB9A79}" srcOrd="0" destOrd="0" presId="urn:microsoft.com/office/officeart/2005/8/layout/chevron1"/>
    <dgm:cxn modelId="{7C96F2D2-6FF9-49B9-923D-764F64056322}" type="presOf" srcId="{47CCFC09-17E9-4F3C-B486-AA0715BDFE53}" destId="{CE96C933-CE24-4901-809A-DD66F77B9098}" srcOrd="0" destOrd="0" presId="urn:microsoft.com/office/officeart/2005/8/layout/chevron1"/>
    <dgm:cxn modelId="{3370E9D7-D8D2-4B7E-9A8B-EEFE8646F3BE}" srcId="{47CCFC09-17E9-4F3C-B486-AA0715BDFE53}" destId="{F583DA32-346A-403D-890C-07CEF89B4CC1}" srcOrd="3" destOrd="0" parTransId="{C0A6DF76-4E3B-4DA1-B2BC-D3F9A1068F5B}" sibTransId="{1F5BF309-7E36-4F40-88F7-D64CA3DBD0C1}"/>
    <dgm:cxn modelId="{12F828FF-DE0C-40D4-9D75-D8E4D422D8E1}" srcId="{47CCFC09-17E9-4F3C-B486-AA0715BDFE53}" destId="{D2B5F6E3-0552-4549-9359-27C1D6CD26F3}" srcOrd="2" destOrd="0" parTransId="{1CA977CB-7E1F-47CE-92D8-B64271423386}" sibTransId="{D862A0F9-0B5C-441D-906A-3D6A9F62B4F1}"/>
    <dgm:cxn modelId="{EE089219-D49A-49DC-9014-92EC7282BE3F}" type="presParOf" srcId="{CE96C933-CE24-4901-809A-DD66F77B9098}" destId="{B12B70D6-EBE0-465D-99E7-AC65CC833D0F}" srcOrd="0" destOrd="0" presId="urn:microsoft.com/office/officeart/2005/8/layout/chevron1"/>
    <dgm:cxn modelId="{2257D95A-F8C7-4103-ACC9-CD29A6318C0A}" type="presParOf" srcId="{CE96C933-CE24-4901-809A-DD66F77B9098}" destId="{E58F3657-3A92-4054-8056-AE8394E986CA}" srcOrd="1" destOrd="0" presId="urn:microsoft.com/office/officeart/2005/8/layout/chevron1"/>
    <dgm:cxn modelId="{D5E5E40A-8495-4AB7-BB41-6870D8F5955A}" type="presParOf" srcId="{CE96C933-CE24-4901-809A-DD66F77B9098}" destId="{3FE6A6A3-D7B1-463D-8765-AE08A9DB9A79}" srcOrd="2" destOrd="0" presId="urn:microsoft.com/office/officeart/2005/8/layout/chevron1"/>
    <dgm:cxn modelId="{B7512219-4A0A-4228-917A-47375686987B}" type="presParOf" srcId="{CE96C933-CE24-4901-809A-DD66F77B9098}" destId="{057E0E1B-0E52-41A3-9395-595169AFEC95}" srcOrd="3" destOrd="0" presId="urn:microsoft.com/office/officeart/2005/8/layout/chevron1"/>
    <dgm:cxn modelId="{FBD421EC-411A-4D9A-B0BA-C58FA0643DDC}" type="presParOf" srcId="{CE96C933-CE24-4901-809A-DD66F77B9098}" destId="{7BADBD4C-9F2C-4A68-B968-8221111AA4AF}" srcOrd="4" destOrd="0" presId="urn:microsoft.com/office/officeart/2005/8/layout/chevron1"/>
    <dgm:cxn modelId="{29A3B4DC-E839-4A1C-AC8C-6992879E30A2}" type="presParOf" srcId="{CE96C933-CE24-4901-809A-DD66F77B9098}" destId="{C8618E54-F506-482E-874A-922F29700DF0}" srcOrd="5" destOrd="0" presId="urn:microsoft.com/office/officeart/2005/8/layout/chevron1"/>
    <dgm:cxn modelId="{F83737AE-013B-4827-B213-87753DE14954}" type="presParOf" srcId="{CE96C933-CE24-4901-809A-DD66F77B9098}" destId="{E861A9B2-B35F-4F57-8647-7A4FA1840FA3}" srcOrd="6" destOrd="0" presId="urn:microsoft.com/office/officeart/2005/8/layout/chevron1"/>
    <dgm:cxn modelId="{BE55538B-79D0-4023-97FD-1566617AC8CE}" type="presParOf" srcId="{CE96C933-CE24-4901-809A-DD66F77B9098}" destId="{EA3DCFDF-5378-44D8-A0DD-3C68AC96821B}" srcOrd="7" destOrd="0" presId="urn:microsoft.com/office/officeart/2005/8/layout/chevron1"/>
    <dgm:cxn modelId="{0C4E6EA1-59D9-4A8E-BABF-8F89404C4CB4}" type="presParOf" srcId="{CE96C933-CE24-4901-809A-DD66F77B9098}" destId="{1D237F01-7B2F-450F-B135-C7261AD1EA7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47CCFC09-17E9-4F3C-B486-AA0715BDFE53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F860C011-016E-40DD-B39B-1DF573992CCA}">
      <dgm:prSet phldrT="[Testo]"/>
      <dgm:spPr>
        <a:solidFill>
          <a:schemeClr val="bg1"/>
        </a:solidFill>
        <a:ln>
          <a:solidFill>
            <a:schemeClr val="accent1"/>
          </a:solidFill>
        </a:ln>
      </dgm:spPr>
      <dgm:t>
        <a:bodyPr/>
        <a:lstStyle/>
        <a:p>
          <a:endParaRPr lang="it-IT" dirty="0"/>
        </a:p>
      </dgm:t>
    </dgm:pt>
    <dgm:pt modelId="{3B928422-F5A9-4917-A206-79077E2C4CA8}" type="parTrans" cxnId="{FB830125-CBF3-45C4-9C12-0E438C335A3F}">
      <dgm:prSet/>
      <dgm:spPr/>
      <dgm:t>
        <a:bodyPr/>
        <a:lstStyle/>
        <a:p>
          <a:endParaRPr lang="it-IT"/>
        </a:p>
      </dgm:t>
    </dgm:pt>
    <dgm:pt modelId="{2DF96CC6-ED41-4487-B59D-50282CADA64F}" type="sibTrans" cxnId="{FB830125-CBF3-45C4-9C12-0E438C335A3F}">
      <dgm:prSet/>
      <dgm:spPr/>
      <dgm:t>
        <a:bodyPr/>
        <a:lstStyle/>
        <a:p>
          <a:endParaRPr lang="it-IT"/>
        </a:p>
      </dgm:t>
    </dgm:pt>
    <dgm:pt modelId="{3F6D130E-CF49-4E9C-A7B5-DC27C0211E42}">
      <dgm:prSet phldrT="[Testo]"/>
      <dgm:spPr>
        <a:solidFill>
          <a:schemeClr val="bg1"/>
        </a:solidFill>
        <a:ln>
          <a:solidFill>
            <a:schemeClr val="accent1"/>
          </a:solidFill>
        </a:ln>
      </dgm:spPr>
      <dgm:t>
        <a:bodyPr/>
        <a:lstStyle/>
        <a:p>
          <a:endParaRPr lang="it-IT" dirty="0"/>
        </a:p>
      </dgm:t>
    </dgm:pt>
    <dgm:pt modelId="{A96FFE45-3FBA-4805-9766-04B22256EC8E}" type="parTrans" cxnId="{C2B96F0C-7565-43F2-8693-688D806167D4}">
      <dgm:prSet/>
      <dgm:spPr/>
      <dgm:t>
        <a:bodyPr/>
        <a:lstStyle/>
        <a:p>
          <a:endParaRPr lang="it-IT"/>
        </a:p>
      </dgm:t>
    </dgm:pt>
    <dgm:pt modelId="{C10FC478-299E-468D-ACA2-D3EBB43EA9DC}" type="sibTrans" cxnId="{C2B96F0C-7565-43F2-8693-688D806167D4}">
      <dgm:prSet/>
      <dgm:spPr/>
      <dgm:t>
        <a:bodyPr/>
        <a:lstStyle/>
        <a:p>
          <a:endParaRPr lang="it-IT"/>
        </a:p>
      </dgm:t>
    </dgm:pt>
    <dgm:pt modelId="{54FAE55F-3D5E-4D40-B3D6-5CC11790E29D}">
      <dgm:prSet phldrT="[Testo]"/>
      <dgm:spPr>
        <a:ln>
          <a:solidFill>
            <a:schemeClr val="accent1"/>
          </a:solidFill>
        </a:ln>
      </dgm:spPr>
      <dgm:t>
        <a:bodyPr/>
        <a:lstStyle/>
        <a:p>
          <a:endParaRPr lang="it-IT"/>
        </a:p>
      </dgm:t>
    </dgm:pt>
    <dgm:pt modelId="{9F18B0C6-3BBF-4B9D-BDF2-E3DE025C3CE8}" type="parTrans" cxnId="{0E35C12F-C045-4683-A438-42CCF5BFCD27}">
      <dgm:prSet/>
      <dgm:spPr/>
      <dgm:t>
        <a:bodyPr/>
        <a:lstStyle/>
        <a:p>
          <a:endParaRPr lang="it-IT"/>
        </a:p>
      </dgm:t>
    </dgm:pt>
    <dgm:pt modelId="{4756F9EF-643B-46FA-8A5F-2FC3F3ECB6CF}" type="sibTrans" cxnId="{0E35C12F-C045-4683-A438-42CCF5BFCD27}">
      <dgm:prSet/>
      <dgm:spPr/>
      <dgm:t>
        <a:bodyPr/>
        <a:lstStyle/>
        <a:p>
          <a:endParaRPr lang="it-IT"/>
        </a:p>
      </dgm:t>
    </dgm:pt>
    <dgm:pt modelId="{D2B5F6E3-0552-4549-9359-27C1D6CD26F3}">
      <dgm:prSet phldrT="[Testo]"/>
      <dgm:spPr>
        <a:solidFill>
          <a:schemeClr val="bg1"/>
        </a:solidFill>
        <a:ln>
          <a:solidFill>
            <a:schemeClr val="accent1"/>
          </a:solidFill>
        </a:ln>
      </dgm:spPr>
      <dgm:t>
        <a:bodyPr/>
        <a:lstStyle/>
        <a:p>
          <a:endParaRPr lang="it-IT"/>
        </a:p>
      </dgm:t>
    </dgm:pt>
    <dgm:pt modelId="{1CA977CB-7E1F-47CE-92D8-B64271423386}" type="parTrans" cxnId="{12F828FF-DE0C-40D4-9D75-D8E4D422D8E1}">
      <dgm:prSet/>
      <dgm:spPr/>
      <dgm:t>
        <a:bodyPr/>
        <a:lstStyle/>
        <a:p>
          <a:endParaRPr lang="it-IT"/>
        </a:p>
      </dgm:t>
    </dgm:pt>
    <dgm:pt modelId="{D862A0F9-0B5C-441D-906A-3D6A9F62B4F1}" type="sibTrans" cxnId="{12F828FF-DE0C-40D4-9D75-D8E4D422D8E1}">
      <dgm:prSet/>
      <dgm:spPr/>
      <dgm:t>
        <a:bodyPr/>
        <a:lstStyle/>
        <a:p>
          <a:endParaRPr lang="it-IT"/>
        </a:p>
      </dgm:t>
    </dgm:pt>
    <dgm:pt modelId="{F583DA32-346A-403D-890C-07CEF89B4CC1}">
      <dgm:prSet phldrT="[Testo]"/>
      <dgm:spPr>
        <a:solidFill>
          <a:schemeClr val="bg1"/>
        </a:solidFill>
        <a:ln w="19050">
          <a:solidFill>
            <a:schemeClr val="accent1"/>
          </a:solidFill>
        </a:ln>
      </dgm:spPr>
      <dgm:t>
        <a:bodyPr/>
        <a:lstStyle/>
        <a:p>
          <a:endParaRPr lang="it-IT"/>
        </a:p>
      </dgm:t>
    </dgm:pt>
    <dgm:pt modelId="{C0A6DF76-4E3B-4DA1-B2BC-D3F9A1068F5B}" type="parTrans" cxnId="{3370E9D7-D8D2-4B7E-9A8B-EEFE8646F3BE}">
      <dgm:prSet/>
      <dgm:spPr/>
      <dgm:t>
        <a:bodyPr/>
        <a:lstStyle/>
        <a:p>
          <a:endParaRPr lang="it-IT"/>
        </a:p>
      </dgm:t>
    </dgm:pt>
    <dgm:pt modelId="{1F5BF309-7E36-4F40-88F7-D64CA3DBD0C1}" type="sibTrans" cxnId="{3370E9D7-D8D2-4B7E-9A8B-EEFE8646F3BE}">
      <dgm:prSet/>
      <dgm:spPr/>
      <dgm:t>
        <a:bodyPr/>
        <a:lstStyle/>
        <a:p>
          <a:endParaRPr lang="it-IT"/>
        </a:p>
      </dgm:t>
    </dgm:pt>
    <dgm:pt modelId="{CE96C933-CE24-4901-809A-DD66F77B9098}" type="pres">
      <dgm:prSet presAssocID="{47CCFC09-17E9-4F3C-B486-AA0715BDFE53}" presName="Name0" presStyleCnt="0">
        <dgm:presLayoutVars>
          <dgm:dir/>
          <dgm:animLvl val="lvl"/>
          <dgm:resizeHandles val="exact"/>
        </dgm:presLayoutVars>
      </dgm:prSet>
      <dgm:spPr/>
    </dgm:pt>
    <dgm:pt modelId="{B12B70D6-EBE0-465D-99E7-AC65CC833D0F}" type="pres">
      <dgm:prSet presAssocID="{F860C011-016E-40DD-B39B-1DF573992CC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E58F3657-3A92-4054-8056-AE8394E986CA}" type="pres">
      <dgm:prSet presAssocID="{2DF96CC6-ED41-4487-B59D-50282CADA64F}" presName="parTxOnlySpace" presStyleCnt="0"/>
      <dgm:spPr/>
    </dgm:pt>
    <dgm:pt modelId="{3FE6A6A3-D7B1-463D-8765-AE08A9DB9A79}" type="pres">
      <dgm:prSet presAssocID="{54FAE55F-3D5E-4D40-B3D6-5CC11790E29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057E0E1B-0E52-41A3-9395-595169AFEC95}" type="pres">
      <dgm:prSet presAssocID="{4756F9EF-643B-46FA-8A5F-2FC3F3ECB6CF}" presName="parTxOnlySpace" presStyleCnt="0"/>
      <dgm:spPr/>
    </dgm:pt>
    <dgm:pt modelId="{7BADBD4C-9F2C-4A68-B968-8221111AA4AF}" type="pres">
      <dgm:prSet presAssocID="{D2B5F6E3-0552-4549-9359-27C1D6CD26F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C8618E54-F506-482E-874A-922F29700DF0}" type="pres">
      <dgm:prSet presAssocID="{D862A0F9-0B5C-441D-906A-3D6A9F62B4F1}" presName="parTxOnlySpace" presStyleCnt="0"/>
      <dgm:spPr/>
    </dgm:pt>
    <dgm:pt modelId="{E861A9B2-B35F-4F57-8647-7A4FA1840FA3}" type="pres">
      <dgm:prSet presAssocID="{F583DA32-346A-403D-890C-07CEF89B4CC1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EA3DCFDF-5378-44D8-A0DD-3C68AC96821B}" type="pres">
      <dgm:prSet presAssocID="{1F5BF309-7E36-4F40-88F7-D64CA3DBD0C1}" presName="parTxOnlySpace" presStyleCnt="0"/>
      <dgm:spPr/>
    </dgm:pt>
    <dgm:pt modelId="{1D237F01-7B2F-450F-B135-C7261AD1EA7E}" type="pres">
      <dgm:prSet presAssocID="{3F6D130E-CF49-4E9C-A7B5-DC27C0211E4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12BF1B01-B5A4-4FA8-A576-C4099ACD50BB}" type="presOf" srcId="{3F6D130E-CF49-4E9C-A7B5-DC27C0211E42}" destId="{1D237F01-7B2F-450F-B135-C7261AD1EA7E}" srcOrd="0" destOrd="0" presId="urn:microsoft.com/office/officeart/2005/8/layout/chevron1"/>
    <dgm:cxn modelId="{5C781A06-9607-4A99-81C6-888BC9AD11B7}" type="presOf" srcId="{F860C011-016E-40DD-B39B-1DF573992CCA}" destId="{B12B70D6-EBE0-465D-99E7-AC65CC833D0F}" srcOrd="0" destOrd="0" presId="urn:microsoft.com/office/officeart/2005/8/layout/chevron1"/>
    <dgm:cxn modelId="{C2B96F0C-7565-43F2-8693-688D806167D4}" srcId="{47CCFC09-17E9-4F3C-B486-AA0715BDFE53}" destId="{3F6D130E-CF49-4E9C-A7B5-DC27C0211E42}" srcOrd="4" destOrd="0" parTransId="{A96FFE45-3FBA-4805-9766-04B22256EC8E}" sibTransId="{C10FC478-299E-468D-ACA2-D3EBB43EA9DC}"/>
    <dgm:cxn modelId="{FB830125-CBF3-45C4-9C12-0E438C335A3F}" srcId="{47CCFC09-17E9-4F3C-B486-AA0715BDFE53}" destId="{F860C011-016E-40DD-B39B-1DF573992CCA}" srcOrd="0" destOrd="0" parTransId="{3B928422-F5A9-4917-A206-79077E2C4CA8}" sibTransId="{2DF96CC6-ED41-4487-B59D-50282CADA64F}"/>
    <dgm:cxn modelId="{51B12D2F-BA91-42C3-AD5C-672630C7BCBD}" type="presOf" srcId="{D2B5F6E3-0552-4549-9359-27C1D6CD26F3}" destId="{7BADBD4C-9F2C-4A68-B968-8221111AA4AF}" srcOrd="0" destOrd="0" presId="urn:microsoft.com/office/officeart/2005/8/layout/chevron1"/>
    <dgm:cxn modelId="{0E35C12F-C045-4683-A438-42CCF5BFCD27}" srcId="{47CCFC09-17E9-4F3C-B486-AA0715BDFE53}" destId="{54FAE55F-3D5E-4D40-B3D6-5CC11790E29D}" srcOrd="1" destOrd="0" parTransId="{9F18B0C6-3BBF-4B9D-BDF2-E3DE025C3CE8}" sibTransId="{4756F9EF-643B-46FA-8A5F-2FC3F3ECB6CF}"/>
    <dgm:cxn modelId="{1759C03F-8859-4D8A-B79B-1DF8DC532310}" type="presOf" srcId="{F583DA32-346A-403D-890C-07CEF89B4CC1}" destId="{E861A9B2-B35F-4F57-8647-7A4FA1840FA3}" srcOrd="0" destOrd="0" presId="urn:microsoft.com/office/officeart/2005/8/layout/chevron1"/>
    <dgm:cxn modelId="{93CA5BBE-0B18-4DFA-A4D8-0B30E3B00E62}" type="presOf" srcId="{54FAE55F-3D5E-4D40-B3D6-5CC11790E29D}" destId="{3FE6A6A3-D7B1-463D-8765-AE08A9DB9A79}" srcOrd="0" destOrd="0" presId="urn:microsoft.com/office/officeart/2005/8/layout/chevron1"/>
    <dgm:cxn modelId="{7C96F2D2-6FF9-49B9-923D-764F64056322}" type="presOf" srcId="{47CCFC09-17E9-4F3C-B486-AA0715BDFE53}" destId="{CE96C933-CE24-4901-809A-DD66F77B9098}" srcOrd="0" destOrd="0" presId="urn:microsoft.com/office/officeart/2005/8/layout/chevron1"/>
    <dgm:cxn modelId="{3370E9D7-D8D2-4B7E-9A8B-EEFE8646F3BE}" srcId="{47CCFC09-17E9-4F3C-B486-AA0715BDFE53}" destId="{F583DA32-346A-403D-890C-07CEF89B4CC1}" srcOrd="3" destOrd="0" parTransId="{C0A6DF76-4E3B-4DA1-B2BC-D3F9A1068F5B}" sibTransId="{1F5BF309-7E36-4F40-88F7-D64CA3DBD0C1}"/>
    <dgm:cxn modelId="{12F828FF-DE0C-40D4-9D75-D8E4D422D8E1}" srcId="{47CCFC09-17E9-4F3C-B486-AA0715BDFE53}" destId="{D2B5F6E3-0552-4549-9359-27C1D6CD26F3}" srcOrd="2" destOrd="0" parTransId="{1CA977CB-7E1F-47CE-92D8-B64271423386}" sibTransId="{D862A0F9-0B5C-441D-906A-3D6A9F62B4F1}"/>
    <dgm:cxn modelId="{EE089219-D49A-49DC-9014-92EC7282BE3F}" type="presParOf" srcId="{CE96C933-CE24-4901-809A-DD66F77B9098}" destId="{B12B70D6-EBE0-465D-99E7-AC65CC833D0F}" srcOrd="0" destOrd="0" presId="urn:microsoft.com/office/officeart/2005/8/layout/chevron1"/>
    <dgm:cxn modelId="{2257D95A-F8C7-4103-ACC9-CD29A6318C0A}" type="presParOf" srcId="{CE96C933-CE24-4901-809A-DD66F77B9098}" destId="{E58F3657-3A92-4054-8056-AE8394E986CA}" srcOrd="1" destOrd="0" presId="urn:microsoft.com/office/officeart/2005/8/layout/chevron1"/>
    <dgm:cxn modelId="{D5E5E40A-8495-4AB7-BB41-6870D8F5955A}" type="presParOf" srcId="{CE96C933-CE24-4901-809A-DD66F77B9098}" destId="{3FE6A6A3-D7B1-463D-8765-AE08A9DB9A79}" srcOrd="2" destOrd="0" presId="urn:microsoft.com/office/officeart/2005/8/layout/chevron1"/>
    <dgm:cxn modelId="{B7512219-4A0A-4228-917A-47375686987B}" type="presParOf" srcId="{CE96C933-CE24-4901-809A-DD66F77B9098}" destId="{057E0E1B-0E52-41A3-9395-595169AFEC95}" srcOrd="3" destOrd="0" presId="urn:microsoft.com/office/officeart/2005/8/layout/chevron1"/>
    <dgm:cxn modelId="{FBD421EC-411A-4D9A-B0BA-C58FA0643DDC}" type="presParOf" srcId="{CE96C933-CE24-4901-809A-DD66F77B9098}" destId="{7BADBD4C-9F2C-4A68-B968-8221111AA4AF}" srcOrd="4" destOrd="0" presId="urn:microsoft.com/office/officeart/2005/8/layout/chevron1"/>
    <dgm:cxn modelId="{29A3B4DC-E839-4A1C-AC8C-6992879E30A2}" type="presParOf" srcId="{CE96C933-CE24-4901-809A-DD66F77B9098}" destId="{C8618E54-F506-482E-874A-922F29700DF0}" srcOrd="5" destOrd="0" presId="urn:microsoft.com/office/officeart/2005/8/layout/chevron1"/>
    <dgm:cxn modelId="{F83737AE-013B-4827-B213-87753DE14954}" type="presParOf" srcId="{CE96C933-CE24-4901-809A-DD66F77B9098}" destId="{E861A9B2-B35F-4F57-8647-7A4FA1840FA3}" srcOrd="6" destOrd="0" presId="urn:microsoft.com/office/officeart/2005/8/layout/chevron1"/>
    <dgm:cxn modelId="{BE55538B-79D0-4023-97FD-1566617AC8CE}" type="presParOf" srcId="{CE96C933-CE24-4901-809A-DD66F77B9098}" destId="{EA3DCFDF-5378-44D8-A0DD-3C68AC96821B}" srcOrd="7" destOrd="0" presId="urn:microsoft.com/office/officeart/2005/8/layout/chevron1"/>
    <dgm:cxn modelId="{0C4E6EA1-59D9-4A8E-BABF-8F89404C4CB4}" type="presParOf" srcId="{CE96C933-CE24-4901-809A-DD66F77B9098}" destId="{1D237F01-7B2F-450F-B135-C7261AD1EA7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47CCFC09-17E9-4F3C-B486-AA0715BDFE53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F860C011-016E-40DD-B39B-1DF573992CCA}">
      <dgm:prSet phldrT="[Testo]"/>
      <dgm:spPr>
        <a:solidFill>
          <a:schemeClr val="bg1"/>
        </a:solidFill>
        <a:ln>
          <a:solidFill>
            <a:schemeClr val="accent1"/>
          </a:solidFill>
        </a:ln>
      </dgm:spPr>
      <dgm:t>
        <a:bodyPr/>
        <a:lstStyle/>
        <a:p>
          <a:endParaRPr lang="it-IT" dirty="0"/>
        </a:p>
      </dgm:t>
    </dgm:pt>
    <dgm:pt modelId="{3B928422-F5A9-4917-A206-79077E2C4CA8}" type="parTrans" cxnId="{FB830125-CBF3-45C4-9C12-0E438C335A3F}">
      <dgm:prSet/>
      <dgm:spPr/>
      <dgm:t>
        <a:bodyPr/>
        <a:lstStyle/>
        <a:p>
          <a:endParaRPr lang="it-IT"/>
        </a:p>
      </dgm:t>
    </dgm:pt>
    <dgm:pt modelId="{2DF96CC6-ED41-4487-B59D-50282CADA64F}" type="sibTrans" cxnId="{FB830125-CBF3-45C4-9C12-0E438C335A3F}">
      <dgm:prSet/>
      <dgm:spPr/>
      <dgm:t>
        <a:bodyPr/>
        <a:lstStyle/>
        <a:p>
          <a:endParaRPr lang="it-IT"/>
        </a:p>
      </dgm:t>
    </dgm:pt>
    <dgm:pt modelId="{3F6D130E-CF49-4E9C-A7B5-DC27C0211E42}">
      <dgm:prSet phldrT="[Testo]"/>
      <dgm:spPr>
        <a:solidFill>
          <a:schemeClr val="bg1"/>
        </a:solidFill>
        <a:ln>
          <a:solidFill>
            <a:schemeClr val="accent1"/>
          </a:solidFill>
        </a:ln>
      </dgm:spPr>
      <dgm:t>
        <a:bodyPr/>
        <a:lstStyle/>
        <a:p>
          <a:endParaRPr lang="it-IT" dirty="0"/>
        </a:p>
      </dgm:t>
    </dgm:pt>
    <dgm:pt modelId="{A96FFE45-3FBA-4805-9766-04B22256EC8E}" type="parTrans" cxnId="{C2B96F0C-7565-43F2-8693-688D806167D4}">
      <dgm:prSet/>
      <dgm:spPr/>
      <dgm:t>
        <a:bodyPr/>
        <a:lstStyle/>
        <a:p>
          <a:endParaRPr lang="it-IT"/>
        </a:p>
      </dgm:t>
    </dgm:pt>
    <dgm:pt modelId="{C10FC478-299E-468D-ACA2-D3EBB43EA9DC}" type="sibTrans" cxnId="{C2B96F0C-7565-43F2-8693-688D806167D4}">
      <dgm:prSet/>
      <dgm:spPr/>
      <dgm:t>
        <a:bodyPr/>
        <a:lstStyle/>
        <a:p>
          <a:endParaRPr lang="it-IT"/>
        </a:p>
      </dgm:t>
    </dgm:pt>
    <dgm:pt modelId="{54FAE55F-3D5E-4D40-B3D6-5CC11790E29D}">
      <dgm:prSet phldrT="[Testo]"/>
      <dgm:spPr>
        <a:ln>
          <a:solidFill>
            <a:schemeClr val="accent1"/>
          </a:solidFill>
        </a:ln>
      </dgm:spPr>
      <dgm:t>
        <a:bodyPr/>
        <a:lstStyle/>
        <a:p>
          <a:endParaRPr lang="it-IT"/>
        </a:p>
      </dgm:t>
    </dgm:pt>
    <dgm:pt modelId="{9F18B0C6-3BBF-4B9D-BDF2-E3DE025C3CE8}" type="parTrans" cxnId="{0E35C12F-C045-4683-A438-42CCF5BFCD27}">
      <dgm:prSet/>
      <dgm:spPr/>
      <dgm:t>
        <a:bodyPr/>
        <a:lstStyle/>
        <a:p>
          <a:endParaRPr lang="it-IT"/>
        </a:p>
      </dgm:t>
    </dgm:pt>
    <dgm:pt modelId="{4756F9EF-643B-46FA-8A5F-2FC3F3ECB6CF}" type="sibTrans" cxnId="{0E35C12F-C045-4683-A438-42CCF5BFCD27}">
      <dgm:prSet/>
      <dgm:spPr/>
      <dgm:t>
        <a:bodyPr/>
        <a:lstStyle/>
        <a:p>
          <a:endParaRPr lang="it-IT"/>
        </a:p>
      </dgm:t>
    </dgm:pt>
    <dgm:pt modelId="{D2B5F6E3-0552-4549-9359-27C1D6CD26F3}">
      <dgm:prSet phldrT="[Testo]"/>
      <dgm:spPr>
        <a:solidFill>
          <a:schemeClr val="bg1"/>
        </a:solidFill>
        <a:ln>
          <a:solidFill>
            <a:schemeClr val="accent1"/>
          </a:solidFill>
        </a:ln>
      </dgm:spPr>
      <dgm:t>
        <a:bodyPr/>
        <a:lstStyle/>
        <a:p>
          <a:endParaRPr lang="it-IT"/>
        </a:p>
      </dgm:t>
    </dgm:pt>
    <dgm:pt modelId="{1CA977CB-7E1F-47CE-92D8-B64271423386}" type="parTrans" cxnId="{12F828FF-DE0C-40D4-9D75-D8E4D422D8E1}">
      <dgm:prSet/>
      <dgm:spPr/>
      <dgm:t>
        <a:bodyPr/>
        <a:lstStyle/>
        <a:p>
          <a:endParaRPr lang="it-IT"/>
        </a:p>
      </dgm:t>
    </dgm:pt>
    <dgm:pt modelId="{D862A0F9-0B5C-441D-906A-3D6A9F62B4F1}" type="sibTrans" cxnId="{12F828FF-DE0C-40D4-9D75-D8E4D422D8E1}">
      <dgm:prSet/>
      <dgm:spPr/>
      <dgm:t>
        <a:bodyPr/>
        <a:lstStyle/>
        <a:p>
          <a:endParaRPr lang="it-IT"/>
        </a:p>
      </dgm:t>
    </dgm:pt>
    <dgm:pt modelId="{F583DA32-346A-403D-890C-07CEF89B4CC1}">
      <dgm:prSet phldrT="[Testo]"/>
      <dgm:spPr>
        <a:solidFill>
          <a:schemeClr val="bg1"/>
        </a:solidFill>
        <a:ln w="19050">
          <a:solidFill>
            <a:schemeClr val="accent1"/>
          </a:solidFill>
        </a:ln>
      </dgm:spPr>
      <dgm:t>
        <a:bodyPr/>
        <a:lstStyle/>
        <a:p>
          <a:endParaRPr lang="it-IT"/>
        </a:p>
      </dgm:t>
    </dgm:pt>
    <dgm:pt modelId="{C0A6DF76-4E3B-4DA1-B2BC-D3F9A1068F5B}" type="parTrans" cxnId="{3370E9D7-D8D2-4B7E-9A8B-EEFE8646F3BE}">
      <dgm:prSet/>
      <dgm:spPr/>
      <dgm:t>
        <a:bodyPr/>
        <a:lstStyle/>
        <a:p>
          <a:endParaRPr lang="it-IT"/>
        </a:p>
      </dgm:t>
    </dgm:pt>
    <dgm:pt modelId="{1F5BF309-7E36-4F40-88F7-D64CA3DBD0C1}" type="sibTrans" cxnId="{3370E9D7-D8D2-4B7E-9A8B-EEFE8646F3BE}">
      <dgm:prSet/>
      <dgm:spPr/>
      <dgm:t>
        <a:bodyPr/>
        <a:lstStyle/>
        <a:p>
          <a:endParaRPr lang="it-IT"/>
        </a:p>
      </dgm:t>
    </dgm:pt>
    <dgm:pt modelId="{CE96C933-CE24-4901-809A-DD66F77B9098}" type="pres">
      <dgm:prSet presAssocID="{47CCFC09-17E9-4F3C-B486-AA0715BDFE53}" presName="Name0" presStyleCnt="0">
        <dgm:presLayoutVars>
          <dgm:dir/>
          <dgm:animLvl val="lvl"/>
          <dgm:resizeHandles val="exact"/>
        </dgm:presLayoutVars>
      </dgm:prSet>
      <dgm:spPr/>
    </dgm:pt>
    <dgm:pt modelId="{B12B70D6-EBE0-465D-99E7-AC65CC833D0F}" type="pres">
      <dgm:prSet presAssocID="{F860C011-016E-40DD-B39B-1DF573992CC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E58F3657-3A92-4054-8056-AE8394E986CA}" type="pres">
      <dgm:prSet presAssocID="{2DF96CC6-ED41-4487-B59D-50282CADA64F}" presName="parTxOnlySpace" presStyleCnt="0"/>
      <dgm:spPr/>
    </dgm:pt>
    <dgm:pt modelId="{3FE6A6A3-D7B1-463D-8765-AE08A9DB9A79}" type="pres">
      <dgm:prSet presAssocID="{54FAE55F-3D5E-4D40-B3D6-5CC11790E29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057E0E1B-0E52-41A3-9395-595169AFEC95}" type="pres">
      <dgm:prSet presAssocID="{4756F9EF-643B-46FA-8A5F-2FC3F3ECB6CF}" presName="parTxOnlySpace" presStyleCnt="0"/>
      <dgm:spPr/>
    </dgm:pt>
    <dgm:pt modelId="{7BADBD4C-9F2C-4A68-B968-8221111AA4AF}" type="pres">
      <dgm:prSet presAssocID="{D2B5F6E3-0552-4549-9359-27C1D6CD26F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C8618E54-F506-482E-874A-922F29700DF0}" type="pres">
      <dgm:prSet presAssocID="{D862A0F9-0B5C-441D-906A-3D6A9F62B4F1}" presName="parTxOnlySpace" presStyleCnt="0"/>
      <dgm:spPr/>
    </dgm:pt>
    <dgm:pt modelId="{E861A9B2-B35F-4F57-8647-7A4FA1840FA3}" type="pres">
      <dgm:prSet presAssocID="{F583DA32-346A-403D-890C-07CEF89B4CC1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EA3DCFDF-5378-44D8-A0DD-3C68AC96821B}" type="pres">
      <dgm:prSet presAssocID="{1F5BF309-7E36-4F40-88F7-D64CA3DBD0C1}" presName="parTxOnlySpace" presStyleCnt="0"/>
      <dgm:spPr/>
    </dgm:pt>
    <dgm:pt modelId="{1D237F01-7B2F-450F-B135-C7261AD1EA7E}" type="pres">
      <dgm:prSet presAssocID="{3F6D130E-CF49-4E9C-A7B5-DC27C0211E4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12BF1B01-B5A4-4FA8-A576-C4099ACD50BB}" type="presOf" srcId="{3F6D130E-CF49-4E9C-A7B5-DC27C0211E42}" destId="{1D237F01-7B2F-450F-B135-C7261AD1EA7E}" srcOrd="0" destOrd="0" presId="urn:microsoft.com/office/officeart/2005/8/layout/chevron1"/>
    <dgm:cxn modelId="{5C781A06-9607-4A99-81C6-888BC9AD11B7}" type="presOf" srcId="{F860C011-016E-40DD-B39B-1DF573992CCA}" destId="{B12B70D6-EBE0-465D-99E7-AC65CC833D0F}" srcOrd="0" destOrd="0" presId="urn:microsoft.com/office/officeart/2005/8/layout/chevron1"/>
    <dgm:cxn modelId="{C2B96F0C-7565-43F2-8693-688D806167D4}" srcId="{47CCFC09-17E9-4F3C-B486-AA0715BDFE53}" destId="{3F6D130E-CF49-4E9C-A7B5-DC27C0211E42}" srcOrd="4" destOrd="0" parTransId="{A96FFE45-3FBA-4805-9766-04B22256EC8E}" sibTransId="{C10FC478-299E-468D-ACA2-D3EBB43EA9DC}"/>
    <dgm:cxn modelId="{FB830125-CBF3-45C4-9C12-0E438C335A3F}" srcId="{47CCFC09-17E9-4F3C-B486-AA0715BDFE53}" destId="{F860C011-016E-40DD-B39B-1DF573992CCA}" srcOrd="0" destOrd="0" parTransId="{3B928422-F5A9-4917-A206-79077E2C4CA8}" sibTransId="{2DF96CC6-ED41-4487-B59D-50282CADA64F}"/>
    <dgm:cxn modelId="{51B12D2F-BA91-42C3-AD5C-672630C7BCBD}" type="presOf" srcId="{D2B5F6E3-0552-4549-9359-27C1D6CD26F3}" destId="{7BADBD4C-9F2C-4A68-B968-8221111AA4AF}" srcOrd="0" destOrd="0" presId="urn:microsoft.com/office/officeart/2005/8/layout/chevron1"/>
    <dgm:cxn modelId="{0E35C12F-C045-4683-A438-42CCF5BFCD27}" srcId="{47CCFC09-17E9-4F3C-B486-AA0715BDFE53}" destId="{54FAE55F-3D5E-4D40-B3D6-5CC11790E29D}" srcOrd="1" destOrd="0" parTransId="{9F18B0C6-3BBF-4B9D-BDF2-E3DE025C3CE8}" sibTransId="{4756F9EF-643B-46FA-8A5F-2FC3F3ECB6CF}"/>
    <dgm:cxn modelId="{1759C03F-8859-4D8A-B79B-1DF8DC532310}" type="presOf" srcId="{F583DA32-346A-403D-890C-07CEF89B4CC1}" destId="{E861A9B2-B35F-4F57-8647-7A4FA1840FA3}" srcOrd="0" destOrd="0" presId="urn:microsoft.com/office/officeart/2005/8/layout/chevron1"/>
    <dgm:cxn modelId="{93CA5BBE-0B18-4DFA-A4D8-0B30E3B00E62}" type="presOf" srcId="{54FAE55F-3D5E-4D40-B3D6-5CC11790E29D}" destId="{3FE6A6A3-D7B1-463D-8765-AE08A9DB9A79}" srcOrd="0" destOrd="0" presId="urn:microsoft.com/office/officeart/2005/8/layout/chevron1"/>
    <dgm:cxn modelId="{7C96F2D2-6FF9-49B9-923D-764F64056322}" type="presOf" srcId="{47CCFC09-17E9-4F3C-B486-AA0715BDFE53}" destId="{CE96C933-CE24-4901-809A-DD66F77B9098}" srcOrd="0" destOrd="0" presId="urn:microsoft.com/office/officeart/2005/8/layout/chevron1"/>
    <dgm:cxn modelId="{3370E9D7-D8D2-4B7E-9A8B-EEFE8646F3BE}" srcId="{47CCFC09-17E9-4F3C-B486-AA0715BDFE53}" destId="{F583DA32-346A-403D-890C-07CEF89B4CC1}" srcOrd="3" destOrd="0" parTransId="{C0A6DF76-4E3B-4DA1-B2BC-D3F9A1068F5B}" sibTransId="{1F5BF309-7E36-4F40-88F7-D64CA3DBD0C1}"/>
    <dgm:cxn modelId="{12F828FF-DE0C-40D4-9D75-D8E4D422D8E1}" srcId="{47CCFC09-17E9-4F3C-B486-AA0715BDFE53}" destId="{D2B5F6E3-0552-4549-9359-27C1D6CD26F3}" srcOrd="2" destOrd="0" parTransId="{1CA977CB-7E1F-47CE-92D8-B64271423386}" sibTransId="{D862A0F9-0B5C-441D-906A-3D6A9F62B4F1}"/>
    <dgm:cxn modelId="{EE089219-D49A-49DC-9014-92EC7282BE3F}" type="presParOf" srcId="{CE96C933-CE24-4901-809A-DD66F77B9098}" destId="{B12B70D6-EBE0-465D-99E7-AC65CC833D0F}" srcOrd="0" destOrd="0" presId="urn:microsoft.com/office/officeart/2005/8/layout/chevron1"/>
    <dgm:cxn modelId="{2257D95A-F8C7-4103-ACC9-CD29A6318C0A}" type="presParOf" srcId="{CE96C933-CE24-4901-809A-DD66F77B9098}" destId="{E58F3657-3A92-4054-8056-AE8394E986CA}" srcOrd="1" destOrd="0" presId="urn:microsoft.com/office/officeart/2005/8/layout/chevron1"/>
    <dgm:cxn modelId="{D5E5E40A-8495-4AB7-BB41-6870D8F5955A}" type="presParOf" srcId="{CE96C933-CE24-4901-809A-DD66F77B9098}" destId="{3FE6A6A3-D7B1-463D-8765-AE08A9DB9A79}" srcOrd="2" destOrd="0" presId="urn:microsoft.com/office/officeart/2005/8/layout/chevron1"/>
    <dgm:cxn modelId="{B7512219-4A0A-4228-917A-47375686987B}" type="presParOf" srcId="{CE96C933-CE24-4901-809A-DD66F77B9098}" destId="{057E0E1B-0E52-41A3-9395-595169AFEC95}" srcOrd="3" destOrd="0" presId="urn:microsoft.com/office/officeart/2005/8/layout/chevron1"/>
    <dgm:cxn modelId="{FBD421EC-411A-4D9A-B0BA-C58FA0643DDC}" type="presParOf" srcId="{CE96C933-CE24-4901-809A-DD66F77B9098}" destId="{7BADBD4C-9F2C-4A68-B968-8221111AA4AF}" srcOrd="4" destOrd="0" presId="urn:microsoft.com/office/officeart/2005/8/layout/chevron1"/>
    <dgm:cxn modelId="{29A3B4DC-E839-4A1C-AC8C-6992879E30A2}" type="presParOf" srcId="{CE96C933-CE24-4901-809A-DD66F77B9098}" destId="{C8618E54-F506-482E-874A-922F29700DF0}" srcOrd="5" destOrd="0" presId="urn:microsoft.com/office/officeart/2005/8/layout/chevron1"/>
    <dgm:cxn modelId="{F83737AE-013B-4827-B213-87753DE14954}" type="presParOf" srcId="{CE96C933-CE24-4901-809A-DD66F77B9098}" destId="{E861A9B2-B35F-4F57-8647-7A4FA1840FA3}" srcOrd="6" destOrd="0" presId="urn:microsoft.com/office/officeart/2005/8/layout/chevron1"/>
    <dgm:cxn modelId="{BE55538B-79D0-4023-97FD-1566617AC8CE}" type="presParOf" srcId="{CE96C933-CE24-4901-809A-DD66F77B9098}" destId="{EA3DCFDF-5378-44D8-A0DD-3C68AC96821B}" srcOrd="7" destOrd="0" presId="urn:microsoft.com/office/officeart/2005/8/layout/chevron1"/>
    <dgm:cxn modelId="{0C4E6EA1-59D9-4A8E-BABF-8F89404C4CB4}" type="presParOf" srcId="{CE96C933-CE24-4901-809A-DD66F77B9098}" destId="{1D237F01-7B2F-450F-B135-C7261AD1EA7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12B70D6-EBE0-465D-99E7-AC65CC833D0F}">
      <dsp:nvSpPr>
        <dsp:cNvPr id="0" name=""/>
        <dsp:cNvSpPr/>
      </dsp:nvSpPr>
      <dsp:spPr>
        <a:xfrm>
          <a:off x="966" y="391876"/>
          <a:ext cx="860336" cy="344134"/>
        </a:xfrm>
        <a:prstGeom prst="chevron">
          <a:avLst/>
        </a:prstGeom>
        <a:solidFill>
          <a:srgbClr val="92D050"/>
        </a:solidFill>
        <a:ln w="19050" cap="rnd" cmpd="sng" algn="ctr">
          <a:solidFill>
            <a:srgbClr val="92D05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100" kern="1200" dirty="0"/>
        </a:p>
      </dsp:txBody>
      <dsp:txXfrm>
        <a:off x="173033" y="391876"/>
        <a:ext cx="516202" cy="344134"/>
      </dsp:txXfrm>
    </dsp:sp>
    <dsp:sp modelId="{3FE6A6A3-D7B1-463D-8765-AE08A9DB9A79}">
      <dsp:nvSpPr>
        <dsp:cNvPr id="0" name=""/>
        <dsp:cNvSpPr/>
      </dsp:nvSpPr>
      <dsp:spPr>
        <a:xfrm>
          <a:off x="775269" y="391876"/>
          <a:ext cx="860336" cy="344134"/>
        </a:xfrm>
        <a:prstGeom prst="chevron">
          <a:avLst/>
        </a:prstGeom>
        <a:solidFill>
          <a:schemeClr val="bg1"/>
        </a:solidFill>
        <a:ln w="19050" cap="rnd" cmpd="sng" algn="ctr">
          <a:solidFill>
            <a:srgbClr val="92D05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100" kern="1200"/>
        </a:p>
      </dsp:txBody>
      <dsp:txXfrm>
        <a:off x="947336" y="391876"/>
        <a:ext cx="516202" cy="344134"/>
      </dsp:txXfrm>
    </dsp:sp>
    <dsp:sp modelId="{7BADBD4C-9F2C-4A68-B968-8221111AA4AF}">
      <dsp:nvSpPr>
        <dsp:cNvPr id="0" name=""/>
        <dsp:cNvSpPr/>
      </dsp:nvSpPr>
      <dsp:spPr>
        <a:xfrm>
          <a:off x="1549571" y="391876"/>
          <a:ext cx="860336" cy="344134"/>
        </a:xfrm>
        <a:prstGeom prst="chevron">
          <a:avLst/>
        </a:prstGeom>
        <a:solidFill>
          <a:schemeClr val="bg1"/>
        </a:solidFill>
        <a:ln w="19050" cap="rnd" cmpd="sng" algn="ctr">
          <a:solidFill>
            <a:srgbClr val="92D05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100" kern="1200"/>
        </a:p>
      </dsp:txBody>
      <dsp:txXfrm>
        <a:off x="1721638" y="391876"/>
        <a:ext cx="516202" cy="344134"/>
      </dsp:txXfrm>
    </dsp:sp>
    <dsp:sp modelId="{E861A9B2-B35F-4F57-8647-7A4FA1840FA3}">
      <dsp:nvSpPr>
        <dsp:cNvPr id="0" name=""/>
        <dsp:cNvSpPr/>
      </dsp:nvSpPr>
      <dsp:spPr>
        <a:xfrm>
          <a:off x="2323873" y="391876"/>
          <a:ext cx="860336" cy="344134"/>
        </a:xfrm>
        <a:prstGeom prst="chevron">
          <a:avLst/>
        </a:prstGeom>
        <a:solidFill>
          <a:schemeClr val="bg1"/>
        </a:solidFill>
        <a:ln w="19050" cap="rnd" cmpd="sng" algn="ctr">
          <a:solidFill>
            <a:srgbClr val="92D05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100" kern="1200"/>
        </a:p>
      </dsp:txBody>
      <dsp:txXfrm>
        <a:off x="2495940" y="391876"/>
        <a:ext cx="516202" cy="344134"/>
      </dsp:txXfrm>
    </dsp:sp>
    <dsp:sp modelId="{1D237F01-7B2F-450F-B135-C7261AD1EA7E}">
      <dsp:nvSpPr>
        <dsp:cNvPr id="0" name=""/>
        <dsp:cNvSpPr/>
      </dsp:nvSpPr>
      <dsp:spPr>
        <a:xfrm>
          <a:off x="3099142" y="390228"/>
          <a:ext cx="860336" cy="344134"/>
        </a:xfrm>
        <a:prstGeom prst="chevron">
          <a:avLst/>
        </a:prstGeom>
        <a:solidFill>
          <a:schemeClr val="bg1"/>
        </a:solidFill>
        <a:ln w="19050" cap="rnd" cmpd="sng" algn="ctr">
          <a:solidFill>
            <a:srgbClr val="92D05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100" kern="1200" dirty="0"/>
        </a:p>
      </dsp:txBody>
      <dsp:txXfrm>
        <a:off x="3271209" y="390228"/>
        <a:ext cx="516202" cy="344134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12B70D6-EBE0-465D-99E7-AC65CC833D0F}">
      <dsp:nvSpPr>
        <dsp:cNvPr id="0" name=""/>
        <dsp:cNvSpPr/>
      </dsp:nvSpPr>
      <dsp:spPr>
        <a:xfrm>
          <a:off x="966" y="391876"/>
          <a:ext cx="860336" cy="344134"/>
        </a:xfrm>
        <a:prstGeom prst="chevron">
          <a:avLst/>
        </a:prstGeom>
        <a:solidFill>
          <a:schemeClr val="bg1"/>
        </a:solidFill>
        <a:ln w="19050" cap="rnd" cmpd="sng" algn="ctr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100" kern="1200" dirty="0"/>
        </a:p>
      </dsp:txBody>
      <dsp:txXfrm>
        <a:off x="173033" y="391876"/>
        <a:ext cx="516202" cy="344134"/>
      </dsp:txXfrm>
    </dsp:sp>
    <dsp:sp modelId="{3FE6A6A3-D7B1-463D-8765-AE08A9DB9A79}">
      <dsp:nvSpPr>
        <dsp:cNvPr id="0" name=""/>
        <dsp:cNvSpPr/>
      </dsp:nvSpPr>
      <dsp:spPr>
        <a:xfrm>
          <a:off x="775269" y="391876"/>
          <a:ext cx="860336" cy="34413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100" kern="1200"/>
        </a:p>
      </dsp:txBody>
      <dsp:txXfrm>
        <a:off x="947336" y="391876"/>
        <a:ext cx="516202" cy="344134"/>
      </dsp:txXfrm>
    </dsp:sp>
    <dsp:sp modelId="{7BADBD4C-9F2C-4A68-B968-8221111AA4AF}">
      <dsp:nvSpPr>
        <dsp:cNvPr id="0" name=""/>
        <dsp:cNvSpPr/>
      </dsp:nvSpPr>
      <dsp:spPr>
        <a:xfrm>
          <a:off x="1549571" y="391876"/>
          <a:ext cx="860336" cy="344134"/>
        </a:xfrm>
        <a:prstGeom prst="chevron">
          <a:avLst/>
        </a:prstGeom>
        <a:solidFill>
          <a:schemeClr val="bg1"/>
        </a:solidFill>
        <a:ln w="19050" cap="rnd" cmpd="sng" algn="ctr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100" kern="1200"/>
        </a:p>
      </dsp:txBody>
      <dsp:txXfrm>
        <a:off x="1721638" y="391876"/>
        <a:ext cx="516202" cy="344134"/>
      </dsp:txXfrm>
    </dsp:sp>
    <dsp:sp modelId="{E861A9B2-B35F-4F57-8647-7A4FA1840FA3}">
      <dsp:nvSpPr>
        <dsp:cNvPr id="0" name=""/>
        <dsp:cNvSpPr/>
      </dsp:nvSpPr>
      <dsp:spPr>
        <a:xfrm>
          <a:off x="2323873" y="391876"/>
          <a:ext cx="860336" cy="344134"/>
        </a:xfrm>
        <a:prstGeom prst="chevron">
          <a:avLst/>
        </a:prstGeom>
        <a:solidFill>
          <a:schemeClr val="bg1"/>
        </a:solidFill>
        <a:ln w="19050" cap="rnd" cmpd="sng" algn="ctr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100" kern="1200"/>
        </a:p>
      </dsp:txBody>
      <dsp:txXfrm>
        <a:off x="2495940" y="391876"/>
        <a:ext cx="516202" cy="344134"/>
      </dsp:txXfrm>
    </dsp:sp>
    <dsp:sp modelId="{1D237F01-7B2F-450F-B135-C7261AD1EA7E}">
      <dsp:nvSpPr>
        <dsp:cNvPr id="0" name=""/>
        <dsp:cNvSpPr/>
      </dsp:nvSpPr>
      <dsp:spPr>
        <a:xfrm>
          <a:off x="3098176" y="391876"/>
          <a:ext cx="860336" cy="344134"/>
        </a:xfrm>
        <a:prstGeom prst="chevron">
          <a:avLst/>
        </a:prstGeom>
        <a:solidFill>
          <a:schemeClr val="bg1"/>
        </a:solidFill>
        <a:ln w="19050" cap="rnd" cmpd="sng" algn="ctr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100" kern="1200" dirty="0"/>
        </a:p>
      </dsp:txBody>
      <dsp:txXfrm>
        <a:off x="3270243" y="391876"/>
        <a:ext cx="516202" cy="344134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12B70D6-EBE0-465D-99E7-AC65CC833D0F}">
      <dsp:nvSpPr>
        <dsp:cNvPr id="0" name=""/>
        <dsp:cNvSpPr/>
      </dsp:nvSpPr>
      <dsp:spPr>
        <a:xfrm>
          <a:off x="966" y="391876"/>
          <a:ext cx="860336" cy="344134"/>
        </a:xfrm>
        <a:prstGeom prst="chevron">
          <a:avLst/>
        </a:prstGeom>
        <a:solidFill>
          <a:schemeClr val="bg1"/>
        </a:solidFill>
        <a:ln w="19050" cap="rnd" cmpd="sng" algn="ctr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100" kern="1200" dirty="0"/>
        </a:p>
      </dsp:txBody>
      <dsp:txXfrm>
        <a:off x="173033" y="391876"/>
        <a:ext cx="516202" cy="344134"/>
      </dsp:txXfrm>
    </dsp:sp>
    <dsp:sp modelId="{3FE6A6A3-D7B1-463D-8765-AE08A9DB9A79}">
      <dsp:nvSpPr>
        <dsp:cNvPr id="0" name=""/>
        <dsp:cNvSpPr/>
      </dsp:nvSpPr>
      <dsp:spPr>
        <a:xfrm>
          <a:off x="775269" y="391876"/>
          <a:ext cx="860336" cy="34413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100" kern="1200"/>
        </a:p>
      </dsp:txBody>
      <dsp:txXfrm>
        <a:off x="947336" y="391876"/>
        <a:ext cx="516202" cy="344134"/>
      </dsp:txXfrm>
    </dsp:sp>
    <dsp:sp modelId="{7BADBD4C-9F2C-4A68-B968-8221111AA4AF}">
      <dsp:nvSpPr>
        <dsp:cNvPr id="0" name=""/>
        <dsp:cNvSpPr/>
      </dsp:nvSpPr>
      <dsp:spPr>
        <a:xfrm>
          <a:off x="1549571" y="391876"/>
          <a:ext cx="860336" cy="344134"/>
        </a:xfrm>
        <a:prstGeom prst="chevron">
          <a:avLst/>
        </a:prstGeom>
        <a:solidFill>
          <a:schemeClr val="bg1"/>
        </a:solidFill>
        <a:ln w="19050" cap="rnd" cmpd="sng" algn="ctr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100" kern="1200"/>
        </a:p>
      </dsp:txBody>
      <dsp:txXfrm>
        <a:off x="1721638" y="391876"/>
        <a:ext cx="516202" cy="344134"/>
      </dsp:txXfrm>
    </dsp:sp>
    <dsp:sp modelId="{E861A9B2-B35F-4F57-8647-7A4FA1840FA3}">
      <dsp:nvSpPr>
        <dsp:cNvPr id="0" name=""/>
        <dsp:cNvSpPr/>
      </dsp:nvSpPr>
      <dsp:spPr>
        <a:xfrm>
          <a:off x="2323873" y="391876"/>
          <a:ext cx="860336" cy="344134"/>
        </a:xfrm>
        <a:prstGeom prst="chevron">
          <a:avLst/>
        </a:prstGeom>
        <a:solidFill>
          <a:schemeClr val="bg1"/>
        </a:solidFill>
        <a:ln w="19050" cap="rnd" cmpd="sng" algn="ctr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100" kern="1200"/>
        </a:p>
      </dsp:txBody>
      <dsp:txXfrm>
        <a:off x="2495940" y="391876"/>
        <a:ext cx="516202" cy="344134"/>
      </dsp:txXfrm>
    </dsp:sp>
    <dsp:sp modelId="{1D237F01-7B2F-450F-B135-C7261AD1EA7E}">
      <dsp:nvSpPr>
        <dsp:cNvPr id="0" name=""/>
        <dsp:cNvSpPr/>
      </dsp:nvSpPr>
      <dsp:spPr>
        <a:xfrm>
          <a:off x="3098176" y="391876"/>
          <a:ext cx="860336" cy="344134"/>
        </a:xfrm>
        <a:prstGeom prst="chevron">
          <a:avLst/>
        </a:prstGeom>
        <a:solidFill>
          <a:schemeClr val="bg1"/>
        </a:solidFill>
        <a:ln w="19050" cap="rnd" cmpd="sng" algn="ctr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100" kern="1200" dirty="0"/>
        </a:p>
      </dsp:txBody>
      <dsp:txXfrm>
        <a:off x="3270243" y="391876"/>
        <a:ext cx="516202" cy="344134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12B70D6-EBE0-465D-99E7-AC65CC833D0F}">
      <dsp:nvSpPr>
        <dsp:cNvPr id="0" name=""/>
        <dsp:cNvSpPr/>
      </dsp:nvSpPr>
      <dsp:spPr>
        <a:xfrm>
          <a:off x="966" y="391876"/>
          <a:ext cx="860336" cy="344134"/>
        </a:xfrm>
        <a:prstGeom prst="chevron">
          <a:avLst/>
        </a:prstGeom>
        <a:solidFill>
          <a:schemeClr val="bg1"/>
        </a:solidFill>
        <a:ln w="19050" cap="rnd" cmpd="sng" algn="ctr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100" kern="1200" dirty="0"/>
        </a:p>
      </dsp:txBody>
      <dsp:txXfrm>
        <a:off x="173033" y="391876"/>
        <a:ext cx="516202" cy="344134"/>
      </dsp:txXfrm>
    </dsp:sp>
    <dsp:sp modelId="{3FE6A6A3-D7B1-463D-8765-AE08A9DB9A79}">
      <dsp:nvSpPr>
        <dsp:cNvPr id="0" name=""/>
        <dsp:cNvSpPr/>
      </dsp:nvSpPr>
      <dsp:spPr>
        <a:xfrm>
          <a:off x="775269" y="391876"/>
          <a:ext cx="860336" cy="34413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100" kern="1200"/>
        </a:p>
      </dsp:txBody>
      <dsp:txXfrm>
        <a:off x="947336" y="391876"/>
        <a:ext cx="516202" cy="344134"/>
      </dsp:txXfrm>
    </dsp:sp>
    <dsp:sp modelId="{7BADBD4C-9F2C-4A68-B968-8221111AA4AF}">
      <dsp:nvSpPr>
        <dsp:cNvPr id="0" name=""/>
        <dsp:cNvSpPr/>
      </dsp:nvSpPr>
      <dsp:spPr>
        <a:xfrm>
          <a:off x="1549571" y="391876"/>
          <a:ext cx="860336" cy="344134"/>
        </a:xfrm>
        <a:prstGeom prst="chevron">
          <a:avLst/>
        </a:prstGeom>
        <a:solidFill>
          <a:schemeClr val="bg1"/>
        </a:solidFill>
        <a:ln w="19050" cap="rnd" cmpd="sng" algn="ctr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100" kern="1200"/>
        </a:p>
      </dsp:txBody>
      <dsp:txXfrm>
        <a:off x="1721638" y="391876"/>
        <a:ext cx="516202" cy="344134"/>
      </dsp:txXfrm>
    </dsp:sp>
    <dsp:sp modelId="{E861A9B2-B35F-4F57-8647-7A4FA1840FA3}">
      <dsp:nvSpPr>
        <dsp:cNvPr id="0" name=""/>
        <dsp:cNvSpPr/>
      </dsp:nvSpPr>
      <dsp:spPr>
        <a:xfrm>
          <a:off x="2323873" y="391876"/>
          <a:ext cx="860336" cy="344134"/>
        </a:xfrm>
        <a:prstGeom prst="chevron">
          <a:avLst/>
        </a:prstGeom>
        <a:solidFill>
          <a:schemeClr val="bg1"/>
        </a:solidFill>
        <a:ln w="19050" cap="rnd" cmpd="sng" algn="ctr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100" kern="1200"/>
        </a:p>
      </dsp:txBody>
      <dsp:txXfrm>
        <a:off x="2495940" y="391876"/>
        <a:ext cx="516202" cy="344134"/>
      </dsp:txXfrm>
    </dsp:sp>
    <dsp:sp modelId="{1D237F01-7B2F-450F-B135-C7261AD1EA7E}">
      <dsp:nvSpPr>
        <dsp:cNvPr id="0" name=""/>
        <dsp:cNvSpPr/>
      </dsp:nvSpPr>
      <dsp:spPr>
        <a:xfrm>
          <a:off x="3098176" y="391876"/>
          <a:ext cx="860336" cy="344134"/>
        </a:xfrm>
        <a:prstGeom prst="chevron">
          <a:avLst/>
        </a:prstGeom>
        <a:solidFill>
          <a:schemeClr val="bg1"/>
        </a:solidFill>
        <a:ln w="19050" cap="rnd" cmpd="sng" algn="ctr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100" kern="1200" dirty="0"/>
        </a:p>
      </dsp:txBody>
      <dsp:txXfrm>
        <a:off x="3270243" y="391876"/>
        <a:ext cx="516202" cy="344134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12B70D6-EBE0-465D-99E7-AC65CC833D0F}">
      <dsp:nvSpPr>
        <dsp:cNvPr id="0" name=""/>
        <dsp:cNvSpPr/>
      </dsp:nvSpPr>
      <dsp:spPr>
        <a:xfrm>
          <a:off x="966" y="391876"/>
          <a:ext cx="860336" cy="344134"/>
        </a:xfrm>
        <a:prstGeom prst="chevron">
          <a:avLst/>
        </a:prstGeom>
        <a:solidFill>
          <a:schemeClr val="bg1"/>
        </a:solidFill>
        <a:ln w="19050" cap="rnd" cmpd="sng" algn="ctr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100" kern="1200" dirty="0"/>
        </a:p>
      </dsp:txBody>
      <dsp:txXfrm>
        <a:off x="173033" y="391876"/>
        <a:ext cx="516202" cy="344134"/>
      </dsp:txXfrm>
    </dsp:sp>
    <dsp:sp modelId="{3FE6A6A3-D7B1-463D-8765-AE08A9DB9A79}">
      <dsp:nvSpPr>
        <dsp:cNvPr id="0" name=""/>
        <dsp:cNvSpPr/>
      </dsp:nvSpPr>
      <dsp:spPr>
        <a:xfrm>
          <a:off x="775269" y="391876"/>
          <a:ext cx="860336" cy="34413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100" kern="1200"/>
        </a:p>
      </dsp:txBody>
      <dsp:txXfrm>
        <a:off x="947336" y="391876"/>
        <a:ext cx="516202" cy="344134"/>
      </dsp:txXfrm>
    </dsp:sp>
    <dsp:sp modelId="{7BADBD4C-9F2C-4A68-B968-8221111AA4AF}">
      <dsp:nvSpPr>
        <dsp:cNvPr id="0" name=""/>
        <dsp:cNvSpPr/>
      </dsp:nvSpPr>
      <dsp:spPr>
        <a:xfrm>
          <a:off x="1549571" y="391876"/>
          <a:ext cx="860336" cy="344134"/>
        </a:xfrm>
        <a:prstGeom prst="chevron">
          <a:avLst/>
        </a:prstGeom>
        <a:solidFill>
          <a:schemeClr val="bg1"/>
        </a:solidFill>
        <a:ln w="19050" cap="rnd" cmpd="sng" algn="ctr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100" kern="1200"/>
        </a:p>
      </dsp:txBody>
      <dsp:txXfrm>
        <a:off x="1721638" y="391876"/>
        <a:ext cx="516202" cy="344134"/>
      </dsp:txXfrm>
    </dsp:sp>
    <dsp:sp modelId="{E861A9B2-B35F-4F57-8647-7A4FA1840FA3}">
      <dsp:nvSpPr>
        <dsp:cNvPr id="0" name=""/>
        <dsp:cNvSpPr/>
      </dsp:nvSpPr>
      <dsp:spPr>
        <a:xfrm>
          <a:off x="2323873" y="391876"/>
          <a:ext cx="860336" cy="344134"/>
        </a:xfrm>
        <a:prstGeom prst="chevron">
          <a:avLst/>
        </a:prstGeom>
        <a:solidFill>
          <a:schemeClr val="bg1"/>
        </a:solidFill>
        <a:ln w="19050" cap="rnd" cmpd="sng" algn="ctr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100" kern="1200"/>
        </a:p>
      </dsp:txBody>
      <dsp:txXfrm>
        <a:off x="2495940" y="391876"/>
        <a:ext cx="516202" cy="344134"/>
      </dsp:txXfrm>
    </dsp:sp>
    <dsp:sp modelId="{1D237F01-7B2F-450F-B135-C7261AD1EA7E}">
      <dsp:nvSpPr>
        <dsp:cNvPr id="0" name=""/>
        <dsp:cNvSpPr/>
      </dsp:nvSpPr>
      <dsp:spPr>
        <a:xfrm>
          <a:off x="3098176" y="391876"/>
          <a:ext cx="860336" cy="344134"/>
        </a:xfrm>
        <a:prstGeom prst="chevron">
          <a:avLst/>
        </a:prstGeom>
        <a:solidFill>
          <a:schemeClr val="bg1"/>
        </a:solidFill>
        <a:ln w="19050" cap="rnd" cmpd="sng" algn="ctr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100" kern="1200" dirty="0"/>
        </a:p>
      </dsp:txBody>
      <dsp:txXfrm>
        <a:off x="3270243" y="391876"/>
        <a:ext cx="516202" cy="344134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6CBC9B-12C4-4E41-8F9B-B948B69FD40D}">
      <dsp:nvSpPr>
        <dsp:cNvPr id="0" name=""/>
        <dsp:cNvSpPr/>
      </dsp:nvSpPr>
      <dsp:spPr>
        <a:xfrm>
          <a:off x="0" y="629644"/>
          <a:ext cx="18645042" cy="839526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046E0F7-12E4-4F6B-801B-06309D3E8284}">
      <dsp:nvSpPr>
        <dsp:cNvPr id="0" name=""/>
        <dsp:cNvSpPr/>
      </dsp:nvSpPr>
      <dsp:spPr>
        <a:xfrm>
          <a:off x="8193" y="0"/>
          <a:ext cx="5407790" cy="8395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213360" rIns="213360" bIns="213360" numCol="1" spcCol="1270" anchor="b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000" b="1" kern="1200" dirty="0">
              <a:solidFill>
                <a:schemeClr val="bg1"/>
              </a:solidFill>
            </a:rPr>
            <a:t>2015</a:t>
          </a:r>
        </a:p>
      </dsp:txBody>
      <dsp:txXfrm>
        <a:off x="8193" y="0"/>
        <a:ext cx="5407790" cy="839526"/>
      </dsp:txXfrm>
    </dsp:sp>
    <dsp:sp modelId="{3E929AD7-F9EC-4E2D-BA0B-A66A98471954}">
      <dsp:nvSpPr>
        <dsp:cNvPr id="0" name=""/>
        <dsp:cNvSpPr/>
      </dsp:nvSpPr>
      <dsp:spPr>
        <a:xfrm>
          <a:off x="2607148" y="944467"/>
          <a:ext cx="209881" cy="20988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C4CF59-E82B-4E9C-B2DE-408DEFAADDF0}">
      <dsp:nvSpPr>
        <dsp:cNvPr id="0" name=""/>
        <dsp:cNvSpPr/>
      </dsp:nvSpPr>
      <dsp:spPr>
        <a:xfrm>
          <a:off x="5686373" y="1259289"/>
          <a:ext cx="5407790" cy="8395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213360" rIns="213360" bIns="213360" numCol="1" spcCol="1270" anchor="t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000" b="1" kern="1200" dirty="0">
              <a:solidFill>
                <a:schemeClr val="bg1"/>
              </a:solidFill>
            </a:rPr>
            <a:t>2017</a:t>
          </a:r>
        </a:p>
      </dsp:txBody>
      <dsp:txXfrm>
        <a:off x="5686373" y="1259289"/>
        <a:ext cx="5407790" cy="839526"/>
      </dsp:txXfrm>
    </dsp:sp>
    <dsp:sp modelId="{DF68E064-73AF-4551-B016-622B7AA0577A}">
      <dsp:nvSpPr>
        <dsp:cNvPr id="0" name=""/>
        <dsp:cNvSpPr/>
      </dsp:nvSpPr>
      <dsp:spPr>
        <a:xfrm>
          <a:off x="8285328" y="944467"/>
          <a:ext cx="209881" cy="20988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2AA67A8-6BCD-46E4-B97A-6D044596E634}">
      <dsp:nvSpPr>
        <dsp:cNvPr id="0" name=""/>
        <dsp:cNvSpPr/>
      </dsp:nvSpPr>
      <dsp:spPr>
        <a:xfrm>
          <a:off x="11364553" y="0"/>
          <a:ext cx="5407790" cy="8395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213360" rIns="213360" bIns="213360" numCol="1" spcCol="1270" anchor="b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000" b="1" kern="1200" dirty="0">
              <a:solidFill>
                <a:schemeClr val="bg1"/>
              </a:solidFill>
            </a:rPr>
            <a:t>2019</a:t>
          </a:r>
        </a:p>
      </dsp:txBody>
      <dsp:txXfrm>
        <a:off x="11364553" y="0"/>
        <a:ext cx="5407790" cy="839526"/>
      </dsp:txXfrm>
    </dsp:sp>
    <dsp:sp modelId="{1444BE9D-F34D-4C18-BDF4-106B2CA1DBFF}">
      <dsp:nvSpPr>
        <dsp:cNvPr id="0" name=""/>
        <dsp:cNvSpPr/>
      </dsp:nvSpPr>
      <dsp:spPr>
        <a:xfrm>
          <a:off x="13963508" y="944467"/>
          <a:ext cx="209881" cy="20988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12B70D6-EBE0-465D-99E7-AC65CC833D0F}">
      <dsp:nvSpPr>
        <dsp:cNvPr id="0" name=""/>
        <dsp:cNvSpPr/>
      </dsp:nvSpPr>
      <dsp:spPr>
        <a:xfrm>
          <a:off x="966" y="391876"/>
          <a:ext cx="860336" cy="344134"/>
        </a:xfrm>
        <a:prstGeom prst="chevron">
          <a:avLst/>
        </a:prstGeom>
        <a:solidFill>
          <a:schemeClr val="bg1"/>
        </a:solidFill>
        <a:ln w="19050" cap="rnd" cmpd="sng" algn="ctr">
          <a:solidFill>
            <a:srgbClr val="00B0F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100" kern="1200" dirty="0"/>
        </a:p>
      </dsp:txBody>
      <dsp:txXfrm>
        <a:off x="173033" y="391876"/>
        <a:ext cx="516202" cy="344134"/>
      </dsp:txXfrm>
    </dsp:sp>
    <dsp:sp modelId="{3FE6A6A3-D7B1-463D-8765-AE08A9DB9A79}">
      <dsp:nvSpPr>
        <dsp:cNvPr id="0" name=""/>
        <dsp:cNvSpPr/>
      </dsp:nvSpPr>
      <dsp:spPr>
        <a:xfrm>
          <a:off x="775269" y="391876"/>
          <a:ext cx="860336" cy="344134"/>
        </a:xfrm>
        <a:prstGeom prst="chevron">
          <a:avLst/>
        </a:prstGeom>
        <a:solidFill>
          <a:schemeClr val="bg1"/>
        </a:solidFill>
        <a:ln w="19050" cap="rnd" cmpd="sng" algn="ctr">
          <a:solidFill>
            <a:srgbClr val="00B0F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100" kern="1200"/>
        </a:p>
      </dsp:txBody>
      <dsp:txXfrm>
        <a:off x="947336" y="391876"/>
        <a:ext cx="516202" cy="344134"/>
      </dsp:txXfrm>
    </dsp:sp>
    <dsp:sp modelId="{7BADBD4C-9F2C-4A68-B968-8221111AA4AF}">
      <dsp:nvSpPr>
        <dsp:cNvPr id="0" name=""/>
        <dsp:cNvSpPr/>
      </dsp:nvSpPr>
      <dsp:spPr>
        <a:xfrm>
          <a:off x="1549571" y="391876"/>
          <a:ext cx="860336" cy="344134"/>
        </a:xfrm>
        <a:prstGeom prst="chevron">
          <a:avLst/>
        </a:prstGeom>
        <a:solidFill>
          <a:schemeClr val="bg1"/>
        </a:solidFill>
        <a:ln w="19050" cap="rnd" cmpd="sng" algn="ctr">
          <a:solidFill>
            <a:srgbClr val="00B0F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100" kern="1200"/>
        </a:p>
      </dsp:txBody>
      <dsp:txXfrm>
        <a:off x="1721638" y="391876"/>
        <a:ext cx="516202" cy="344134"/>
      </dsp:txXfrm>
    </dsp:sp>
    <dsp:sp modelId="{E861A9B2-B35F-4F57-8647-7A4FA1840FA3}">
      <dsp:nvSpPr>
        <dsp:cNvPr id="0" name=""/>
        <dsp:cNvSpPr/>
      </dsp:nvSpPr>
      <dsp:spPr>
        <a:xfrm>
          <a:off x="2323873" y="391876"/>
          <a:ext cx="860336" cy="344134"/>
        </a:xfrm>
        <a:prstGeom prst="chevron">
          <a:avLst/>
        </a:prstGeom>
        <a:solidFill>
          <a:srgbClr val="00B0F0"/>
        </a:solidFill>
        <a:ln w="19050" cap="rnd" cmpd="sng" algn="ctr">
          <a:solidFill>
            <a:srgbClr val="00B0F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100" kern="1200"/>
        </a:p>
      </dsp:txBody>
      <dsp:txXfrm>
        <a:off x="2495940" y="391876"/>
        <a:ext cx="516202" cy="344134"/>
      </dsp:txXfrm>
    </dsp:sp>
    <dsp:sp modelId="{1D237F01-7B2F-450F-B135-C7261AD1EA7E}">
      <dsp:nvSpPr>
        <dsp:cNvPr id="0" name=""/>
        <dsp:cNvSpPr/>
      </dsp:nvSpPr>
      <dsp:spPr>
        <a:xfrm>
          <a:off x="3099142" y="390228"/>
          <a:ext cx="860336" cy="344134"/>
        </a:xfrm>
        <a:prstGeom prst="chevron">
          <a:avLst/>
        </a:prstGeom>
        <a:solidFill>
          <a:schemeClr val="bg1"/>
        </a:solidFill>
        <a:ln w="19050" cap="rnd" cmpd="sng" algn="ctr">
          <a:solidFill>
            <a:srgbClr val="00B0F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100" kern="1200" dirty="0"/>
        </a:p>
      </dsp:txBody>
      <dsp:txXfrm>
        <a:off x="3271209" y="390228"/>
        <a:ext cx="516202" cy="344134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12B70D6-EBE0-465D-99E7-AC65CC833D0F}">
      <dsp:nvSpPr>
        <dsp:cNvPr id="0" name=""/>
        <dsp:cNvSpPr/>
      </dsp:nvSpPr>
      <dsp:spPr>
        <a:xfrm>
          <a:off x="966" y="391876"/>
          <a:ext cx="860336" cy="344134"/>
        </a:xfrm>
        <a:prstGeom prst="chevron">
          <a:avLst/>
        </a:prstGeom>
        <a:solidFill>
          <a:schemeClr val="bg1"/>
        </a:solidFill>
        <a:ln w="19050" cap="rnd" cmpd="sng" algn="ctr">
          <a:solidFill>
            <a:srgbClr val="00B0F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100" kern="1200" dirty="0"/>
        </a:p>
      </dsp:txBody>
      <dsp:txXfrm>
        <a:off x="173033" y="391876"/>
        <a:ext cx="516202" cy="344134"/>
      </dsp:txXfrm>
    </dsp:sp>
    <dsp:sp modelId="{3FE6A6A3-D7B1-463D-8765-AE08A9DB9A79}">
      <dsp:nvSpPr>
        <dsp:cNvPr id="0" name=""/>
        <dsp:cNvSpPr/>
      </dsp:nvSpPr>
      <dsp:spPr>
        <a:xfrm>
          <a:off x="775269" y="391876"/>
          <a:ext cx="860336" cy="344134"/>
        </a:xfrm>
        <a:prstGeom prst="chevron">
          <a:avLst/>
        </a:prstGeom>
        <a:solidFill>
          <a:schemeClr val="bg1"/>
        </a:solidFill>
        <a:ln w="19050" cap="rnd" cmpd="sng" algn="ctr">
          <a:solidFill>
            <a:srgbClr val="00B0F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100" kern="1200"/>
        </a:p>
      </dsp:txBody>
      <dsp:txXfrm>
        <a:off x="947336" y="391876"/>
        <a:ext cx="516202" cy="344134"/>
      </dsp:txXfrm>
    </dsp:sp>
    <dsp:sp modelId="{7BADBD4C-9F2C-4A68-B968-8221111AA4AF}">
      <dsp:nvSpPr>
        <dsp:cNvPr id="0" name=""/>
        <dsp:cNvSpPr/>
      </dsp:nvSpPr>
      <dsp:spPr>
        <a:xfrm>
          <a:off x="1549571" y="391876"/>
          <a:ext cx="860336" cy="344134"/>
        </a:xfrm>
        <a:prstGeom prst="chevron">
          <a:avLst/>
        </a:prstGeom>
        <a:solidFill>
          <a:schemeClr val="bg1"/>
        </a:solidFill>
        <a:ln w="19050" cap="rnd" cmpd="sng" algn="ctr">
          <a:solidFill>
            <a:srgbClr val="00B0F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100" kern="1200"/>
        </a:p>
      </dsp:txBody>
      <dsp:txXfrm>
        <a:off x="1721638" y="391876"/>
        <a:ext cx="516202" cy="344134"/>
      </dsp:txXfrm>
    </dsp:sp>
    <dsp:sp modelId="{E861A9B2-B35F-4F57-8647-7A4FA1840FA3}">
      <dsp:nvSpPr>
        <dsp:cNvPr id="0" name=""/>
        <dsp:cNvSpPr/>
      </dsp:nvSpPr>
      <dsp:spPr>
        <a:xfrm>
          <a:off x="2323873" y="391876"/>
          <a:ext cx="860336" cy="344134"/>
        </a:xfrm>
        <a:prstGeom prst="chevron">
          <a:avLst/>
        </a:prstGeom>
        <a:solidFill>
          <a:srgbClr val="00B0F0"/>
        </a:solidFill>
        <a:ln w="19050" cap="rnd" cmpd="sng" algn="ctr">
          <a:solidFill>
            <a:srgbClr val="00B0F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100" kern="1200"/>
        </a:p>
      </dsp:txBody>
      <dsp:txXfrm>
        <a:off x="2495940" y="391876"/>
        <a:ext cx="516202" cy="344134"/>
      </dsp:txXfrm>
    </dsp:sp>
    <dsp:sp modelId="{1D237F01-7B2F-450F-B135-C7261AD1EA7E}">
      <dsp:nvSpPr>
        <dsp:cNvPr id="0" name=""/>
        <dsp:cNvSpPr/>
      </dsp:nvSpPr>
      <dsp:spPr>
        <a:xfrm>
          <a:off x="3099142" y="390228"/>
          <a:ext cx="860336" cy="344134"/>
        </a:xfrm>
        <a:prstGeom prst="chevron">
          <a:avLst/>
        </a:prstGeom>
        <a:solidFill>
          <a:schemeClr val="bg1"/>
        </a:solidFill>
        <a:ln w="19050" cap="rnd" cmpd="sng" algn="ctr">
          <a:solidFill>
            <a:srgbClr val="00B0F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100" kern="1200" dirty="0"/>
        </a:p>
      </dsp:txBody>
      <dsp:txXfrm>
        <a:off x="3271209" y="390228"/>
        <a:ext cx="516202" cy="344134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12B70D6-EBE0-465D-99E7-AC65CC833D0F}">
      <dsp:nvSpPr>
        <dsp:cNvPr id="0" name=""/>
        <dsp:cNvSpPr/>
      </dsp:nvSpPr>
      <dsp:spPr>
        <a:xfrm>
          <a:off x="966" y="391876"/>
          <a:ext cx="860336" cy="344134"/>
        </a:xfrm>
        <a:prstGeom prst="chevron">
          <a:avLst/>
        </a:prstGeom>
        <a:solidFill>
          <a:schemeClr val="bg1"/>
        </a:solidFill>
        <a:ln w="19050" cap="rnd" cmpd="sng" algn="ctr">
          <a:solidFill>
            <a:srgbClr val="00B0F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100" kern="1200" dirty="0"/>
        </a:p>
      </dsp:txBody>
      <dsp:txXfrm>
        <a:off x="173033" y="391876"/>
        <a:ext cx="516202" cy="344134"/>
      </dsp:txXfrm>
    </dsp:sp>
    <dsp:sp modelId="{3FE6A6A3-D7B1-463D-8765-AE08A9DB9A79}">
      <dsp:nvSpPr>
        <dsp:cNvPr id="0" name=""/>
        <dsp:cNvSpPr/>
      </dsp:nvSpPr>
      <dsp:spPr>
        <a:xfrm>
          <a:off x="775269" y="391876"/>
          <a:ext cx="860336" cy="344134"/>
        </a:xfrm>
        <a:prstGeom prst="chevron">
          <a:avLst/>
        </a:prstGeom>
        <a:solidFill>
          <a:schemeClr val="bg1"/>
        </a:solidFill>
        <a:ln w="19050" cap="rnd" cmpd="sng" algn="ctr">
          <a:solidFill>
            <a:srgbClr val="00B0F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100" kern="1200"/>
        </a:p>
      </dsp:txBody>
      <dsp:txXfrm>
        <a:off x="947336" y="391876"/>
        <a:ext cx="516202" cy="344134"/>
      </dsp:txXfrm>
    </dsp:sp>
    <dsp:sp modelId="{7BADBD4C-9F2C-4A68-B968-8221111AA4AF}">
      <dsp:nvSpPr>
        <dsp:cNvPr id="0" name=""/>
        <dsp:cNvSpPr/>
      </dsp:nvSpPr>
      <dsp:spPr>
        <a:xfrm>
          <a:off x="1549571" y="391876"/>
          <a:ext cx="860336" cy="344134"/>
        </a:xfrm>
        <a:prstGeom prst="chevron">
          <a:avLst/>
        </a:prstGeom>
        <a:solidFill>
          <a:schemeClr val="bg1"/>
        </a:solidFill>
        <a:ln w="19050" cap="rnd" cmpd="sng" algn="ctr">
          <a:solidFill>
            <a:srgbClr val="00B0F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100" kern="1200"/>
        </a:p>
      </dsp:txBody>
      <dsp:txXfrm>
        <a:off x="1721638" y="391876"/>
        <a:ext cx="516202" cy="344134"/>
      </dsp:txXfrm>
    </dsp:sp>
    <dsp:sp modelId="{E861A9B2-B35F-4F57-8647-7A4FA1840FA3}">
      <dsp:nvSpPr>
        <dsp:cNvPr id="0" name=""/>
        <dsp:cNvSpPr/>
      </dsp:nvSpPr>
      <dsp:spPr>
        <a:xfrm>
          <a:off x="2323873" y="391876"/>
          <a:ext cx="860336" cy="344134"/>
        </a:xfrm>
        <a:prstGeom prst="chevron">
          <a:avLst/>
        </a:prstGeom>
        <a:solidFill>
          <a:srgbClr val="00B0F0"/>
        </a:solidFill>
        <a:ln w="19050" cap="rnd" cmpd="sng" algn="ctr">
          <a:solidFill>
            <a:srgbClr val="00B0F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100" kern="1200"/>
        </a:p>
      </dsp:txBody>
      <dsp:txXfrm>
        <a:off x="2495940" y="391876"/>
        <a:ext cx="516202" cy="344134"/>
      </dsp:txXfrm>
    </dsp:sp>
    <dsp:sp modelId="{1D237F01-7B2F-450F-B135-C7261AD1EA7E}">
      <dsp:nvSpPr>
        <dsp:cNvPr id="0" name=""/>
        <dsp:cNvSpPr/>
      </dsp:nvSpPr>
      <dsp:spPr>
        <a:xfrm>
          <a:off x="3099142" y="390228"/>
          <a:ext cx="860336" cy="344134"/>
        </a:xfrm>
        <a:prstGeom prst="chevron">
          <a:avLst/>
        </a:prstGeom>
        <a:solidFill>
          <a:schemeClr val="bg1"/>
        </a:solidFill>
        <a:ln w="19050" cap="rnd" cmpd="sng" algn="ctr">
          <a:solidFill>
            <a:srgbClr val="00B0F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100" kern="1200" dirty="0"/>
        </a:p>
      </dsp:txBody>
      <dsp:txXfrm>
        <a:off x="3271209" y="390228"/>
        <a:ext cx="516202" cy="344134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12B70D6-EBE0-465D-99E7-AC65CC833D0F}">
      <dsp:nvSpPr>
        <dsp:cNvPr id="0" name=""/>
        <dsp:cNvSpPr/>
      </dsp:nvSpPr>
      <dsp:spPr>
        <a:xfrm>
          <a:off x="966" y="391876"/>
          <a:ext cx="860336" cy="344134"/>
        </a:xfrm>
        <a:prstGeom prst="chevron">
          <a:avLst/>
        </a:prstGeom>
        <a:solidFill>
          <a:schemeClr val="bg1"/>
        </a:solidFill>
        <a:ln w="19050" cap="rnd" cmpd="sng" algn="ctr">
          <a:solidFill>
            <a:srgbClr val="FFC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100" kern="1200" dirty="0"/>
        </a:p>
      </dsp:txBody>
      <dsp:txXfrm>
        <a:off x="173033" y="391876"/>
        <a:ext cx="516202" cy="344134"/>
      </dsp:txXfrm>
    </dsp:sp>
    <dsp:sp modelId="{3FE6A6A3-D7B1-463D-8765-AE08A9DB9A79}">
      <dsp:nvSpPr>
        <dsp:cNvPr id="0" name=""/>
        <dsp:cNvSpPr/>
      </dsp:nvSpPr>
      <dsp:spPr>
        <a:xfrm>
          <a:off x="775269" y="391876"/>
          <a:ext cx="860336" cy="344134"/>
        </a:xfrm>
        <a:prstGeom prst="chevron">
          <a:avLst/>
        </a:prstGeom>
        <a:solidFill>
          <a:schemeClr val="bg1"/>
        </a:solidFill>
        <a:ln w="19050" cap="rnd" cmpd="sng" algn="ctr">
          <a:solidFill>
            <a:srgbClr val="FFC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100" kern="1200" dirty="0"/>
        </a:p>
      </dsp:txBody>
      <dsp:txXfrm>
        <a:off x="947336" y="391876"/>
        <a:ext cx="516202" cy="344134"/>
      </dsp:txXfrm>
    </dsp:sp>
    <dsp:sp modelId="{7BADBD4C-9F2C-4A68-B968-8221111AA4AF}">
      <dsp:nvSpPr>
        <dsp:cNvPr id="0" name=""/>
        <dsp:cNvSpPr/>
      </dsp:nvSpPr>
      <dsp:spPr>
        <a:xfrm>
          <a:off x="1549571" y="391876"/>
          <a:ext cx="860336" cy="344134"/>
        </a:xfrm>
        <a:prstGeom prst="chevron">
          <a:avLst/>
        </a:prstGeom>
        <a:solidFill>
          <a:schemeClr val="bg1"/>
        </a:solidFill>
        <a:ln w="19050" cap="rnd" cmpd="sng" algn="ctr">
          <a:solidFill>
            <a:srgbClr val="FFC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100" kern="1200"/>
        </a:p>
      </dsp:txBody>
      <dsp:txXfrm>
        <a:off x="1721638" y="391876"/>
        <a:ext cx="516202" cy="344134"/>
      </dsp:txXfrm>
    </dsp:sp>
    <dsp:sp modelId="{E861A9B2-B35F-4F57-8647-7A4FA1840FA3}">
      <dsp:nvSpPr>
        <dsp:cNvPr id="0" name=""/>
        <dsp:cNvSpPr/>
      </dsp:nvSpPr>
      <dsp:spPr>
        <a:xfrm>
          <a:off x="2323873" y="391876"/>
          <a:ext cx="860336" cy="344134"/>
        </a:xfrm>
        <a:prstGeom prst="chevron">
          <a:avLst/>
        </a:prstGeom>
        <a:solidFill>
          <a:schemeClr val="bg1"/>
        </a:solidFill>
        <a:ln w="19050" cap="rnd" cmpd="sng" algn="ctr">
          <a:solidFill>
            <a:srgbClr val="FFC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100" kern="1200"/>
        </a:p>
      </dsp:txBody>
      <dsp:txXfrm>
        <a:off x="2495940" y="391876"/>
        <a:ext cx="516202" cy="344134"/>
      </dsp:txXfrm>
    </dsp:sp>
    <dsp:sp modelId="{1D237F01-7B2F-450F-B135-C7261AD1EA7E}">
      <dsp:nvSpPr>
        <dsp:cNvPr id="0" name=""/>
        <dsp:cNvSpPr/>
      </dsp:nvSpPr>
      <dsp:spPr>
        <a:xfrm>
          <a:off x="3099142" y="390228"/>
          <a:ext cx="860336" cy="344134"/>
        </a:xfrm>
        <a:prstGeom prst="chevron">
          <a:avLst/>
        </a:prstGeom>
        <a:solidFill>
          <a:srgbClr val="FFC000"/>
        </a:solidFill>
        <a:ln w="19050" cap="rnd" cmpd="sng" algn="ctr">
          <a:solidFill>
            <a:srgbClr val="FFC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100" kern="1200" dirty="0"/>
        </a:p>
      </dsp:txBody>
      <dsp:txXfrm>
        <a:off x="3271209" y="390228"/>
        <a:ext cx="516202" cy="344134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12B70D6-EBE0-465D-99E7-AC65CC833D0F}">
      <dsp:nvSpPr>
        <dsp:cNvPr id="0" name=""/>
        <dsp:cNvSpPr/>
      </dsp:nvSpPr>
      <dsp:spPr>
        <a:xfrm>
          <a:off x="966" y="391876"/>
          <a:ext cx="860336" cy="344134"/>
        </a:xfrm>
        <a:prstGeom prst="chevron">
          <a:avLst/>
        </a:prstGeom>
        <a:solidFill>
          <a:schemeClr val="bg1"/>
        </a:solidFill>
        <a:ln w="19050" cap="rnd" cmpd="sng" algn="ctr">
          <a:solidFill>
            <a:srgbClr val="FFC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100" kern="1200" dirty="0"/>
        </a:p>
      </dsp:txBody>
      <dsp:txXfrm>
        <a:off x="173033" y="391876"/>
        <a:ext cx="516202" cy="344134"/>
      </dsp:txXfrm>
    </dsp:sp>
    <dsp:sp modelId="{3FE6A6A3-D7B1-463D-8765-AE08A9DB9A79}">
      <dsp:nvSpPr>
        <dsp:cNvPr id="0" name=""/>
        <dsp:cNvSpPr/>
      </dsp:nvSpPr>
      <dsp:spPr>
        <a:xfrm>
          <a:off x="775269" y="391876"/>
          <a:ext cx="860336" cy="344134"/>
        </a:xfrm>
        <a:prstGeom prst="chevron">
          <a:avLst/>
        </a:prstGeom>
        <a:solidFill>
          <a:schemeClr val="bg1"/>
        </a:solidFill>
        <a:ln w="19050" cap="rnd" cmpd="sng" algn="ctr">
          <a:solidFill>
            <a:srgbClr val="FFC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100" kern="1200" dirty="0"/>
        </a:p>
      </dsp:txBody>
      <dsp:txXfrm>
        <a:off x="947336" y="391876"/>
        <a:ext cx="516202" cy="344134"/>
      </dsp:txXfrm>
    </dsp:sp>
    <dsp:sp modelId="{7BADBD4C-9F2C-4A68-B968-8221111AA4AF}">
      <dsp:nvSpPr>
        <dsp:cNvPr id="0" name=""/>
        <dsp:cNvSpPr/>
      </dsp:nvSpPr>
      <dsp:spPr>
        <a:xfrm>
          <a:off x="1549571" y="391876"/>
          <a:ext cx="860336" cy="344134"/>
        </a:xfrm>
        <a:prstGeom prst="chevron">
          <a:avLst/>
        </a:prstGeom>
        <a:solidFill>
          <a:schemeClr val="bg1"/>
        </a:solidFill>
        <a:ln w="19050" cap="rnd" cmpd="sng" algn="ctr">
          <a:solidFill>
            <a:srgbClr val="FFC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100" kern="1200"/>
        </a:p>
      </dsp:txBody>
      <dsp:txXfrm>
        <a:off x="1721638" y="391876"/>
        <a:ext cx="516202" cy="344134"/>
      </dsp:txXfrm>
    </dsp:sp>
    <dsp:sp modelId="{E861A9B2-B35F-4F57-8647-7A4FA1840FA3}">
      <dsp:nvSpPr>
        <dsp:cNvPr id="0" name=""/>
        <dsp:cNvSpPr/>
      </dsp:nvSpPr>
      <dsp:spPr>
        <a:xfrm>
          <a:off x="2323873" y="391876"/>
          <a:ext cx="860336" cy="344134"/>
        </a:xfrm>
        <a:prstGeom prst="chevron">
          <a:avLst/>
        </a:prstGeom>
        <a:solidFill>
          <a:schemeClr val="bg1"/>
        </a:solidFill>
        <a:ln w="19050" cap="rnd" cmpd="sng" algn="ctr">
          <a:solidFill>
            <a:srgbClr val="FFC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100" kern="1200"/>
        </a:p>
      </dsp:txBody>
      <dsp:txXfrm>
        <a:off x="2495940" y="391876"/>
        <a:ext cx="516202" cy="344134"/>
      </dsp:txXfrm>
    </dsp:sp>
    <dsp:sp modelId="{1D237F01-7B2F-450F-B135-C7261AD1EA7E}">
      <dsp:nvSpPr>
        <dsp:cNvPr id="0" name=""/>
        <dsp:cNvSpPr/>
      </dsp:nvSpPr>
      <dsp:spPr>
        <a:xfrm>
          <a:off x="3099142" y="390228"/>
          <a:ext cx="860336" cy="344134"/>
        </a:xfrm>
        <a:prstGeom prst="chevron">
          <a:avLst/>
        </a:prstGeom>
        <a:solidFill>
          <a:srgbClr val="FFC000"/>
        </a:solidFill>
        <a:ln w="19050" cap="rnd" cmpd="sng" algn="ctr">
          <a:solidFill>
            <a:srgbClr val="FFC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100" kern="1200" dirty="0"/>
        </a:p>
      </dsp:txBody>
      <dsp:txXfrm>
        <a:off x="3271209" y="390228"/>
        <a:ext cx="516202" cy="34413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12B70D6-EBE0-465D-99E7-AC65CC833D0F}">
      <dsp:nvSpPr>
        <dsp:cNvPr id="0" name=""/>
        <dsp:cNvSpPr/>
      </dsp:nvSpPr>
      <dsp:spPr>
        <a:xfrm>
          <a:off x="966" y="391876"/>
          <a:ext cx="860336" cy="344134"/>
        </a:xfrm>
        <a:prstGeom prst="chevron">
          <a:avLst/>
        </a:prstGeom>
        <a:solidFill>
          <a:srgbClr val="92D050"/>
        </a:solidFill>
        <a:ln w="19050" cap="rnd" cmpd="sng" algn="ctr">
          <a:solidFill>
            <a:srgbClr val="92D05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100" kern="1200" dirty="0"/>
        </a:p>
      </dsp:txBody>
      <dsp:txXfrm>
        <a:off x="173033" y="391876"/>
        <a:ext cx="516202" cy="344134"/>
      </dsp:txXfrm>
    </dsp:sp>
    <dsp:sp modelId="{3FE6A6A3-D7B1-463D-8765-AE08A9DB9A79}">
      <dsp:nvSpPr>
        <dsp:cNvPr id="0" name=""/>
        <dsp:cNvSpPr/>
      </dsp:nvSpPr>
      <dsp:spPr>
        <a:xfrm>
          <a:off x="775269" y="391876"/>
          <a:ext cx="860336" cy="344134"/>
        </a:xfrm>
        <a:prstGeom prst="chevron">
          <a:avLst/>
        </a:prstGeom>
        <a:solidFill>
          <a:schemeClr val="bg1"/>
        </a:solidFill>
        <a:ln w="19050" cap="rnd" cmpd="sng" algn="ctr">
          <a:solidFill>
            <a:srgbClr val="92D05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100" kern="1200"/>
        </a:p>
      </dsp:txBody>
      <dsp:txXfrm>
        <a:off x="947336" y="391876"/>
        <a:ext cx="516202" cy="344134"/>
      </dsp:txXfrm>
    </dsp:sp>
    <dsp:sp modelId="{7BADBD4C-9F2C-4A68-B968-8221111AA4AF}">
      <dsp:nvSpPr>
        <dsp:cNvPr id="0" name=""/>
        <dsp:cNvSpPr/>
      </dsp:nvSpPr>
      <dsp:spPr>
        <a:xfrm>
          <a:off x="1549571" y="391876"/>
          <a:ext cx="860336" cy="344134"/>
        </a:xfrm>
        <a:prstGeom prst="chevron">
          <a:avLst/>
        </a:prstGeom>
        <a:solidFill>
          <a:schemeClr val="bg1"/>
        </a:solidFill>
        <a:ln w="19050" cap="rnd" cmpd="sng" algn="ctr">
          <a:solidFill>
            <a:srgbClr val="92D05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100" kern="1200"/>
        </a:p>
      </dsp:txBody>
      <dsp:txXfrm>
        <a:off x="1721638" y="391876"/>
        <a:ext cx="516202" cy="344134"/>
      </dsp:txXfrm>
    </dsp:sp>
    <dsp:sp modelId="{E861A9B2-B35F-4F57-8647-7A4FA1840FA3}">
      <dsp:nvSpPr>
        <dsp:cNvPr id="0" name=""/>
        <dsp:cNvSpPr/>
      </dsp:nvSpPr>
      <dsp:spPr>
        <a:xfrm>
          <a:off x="2323873" y="391876"/>
          <a:ext cx="860336" cy="344134"/>
        </a:xfrm>
        <a:prstGeom prst="chevron">
          <a:avLst/>
        </a:prstGeom>
        <a:solidFill>
          <a:schemeClr val="bg1"/>
        </a:solidFill>
        <a:ln w="19050" cap="rnd" cmpd="sng" algn="ctr">
          <a:solidFill>
            <a:srgbClr val="92D05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100" kern="1200"/>
        </a:p>
      </dsp:txBody>
      <dsp:txXfrm>
        <a:off x="2495940" y="391876"/>
        <a:ext cx="516202" cy="344134"/>
      </dsp:txXfrm>
    </dsp:sp>
    <dsp:sp modelId="{1D237F01-7B2F-450F-B135-C7261AD1EA7E}">
      <dsp:nvSpPr>
        <dsp:cNvPr id="0" name=""/>
        <dsp:cNvSpPr/>
      </dsp:nvSpPr>
      <dsp:spPr>
        <a:xfrm>
          <a:off x="3099142" y="390228"/>
          <a:ext cx="860336" cy="344134"/>
        </a:xfrm>
        <a:prstGeom prst="chevron">
          <a:avLst/>
        </a:prstGeom>
        <a:solidFill>
          <a:schemeClr val="bg1"/>
        </a:solidFill>
        <a:ln w="19050" cap="rnd" cmpd="sng" algn="ctr">
          <a:solidFill>
            <a:srgbClr val="92D05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100" kern="1200" dirty="0"/>
        </a:p>
      </dsp:txBody>
      <dsp:txXfrm>
        <a:off x="3271209" y="390228"/>
        <a:ext cx="516202" cy="34413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12B70D6-EBE0-465D-99E7-AC65CC833D0F}">
      <dsp:nvSpPr>
        <dsp:cNvPr id="0" name=""/>
        <dsp:cNvSpPr/>
      </dsp:nvSpPr>
      <dsp:spPr>
        <a:xfrm>
          <a:off x="966" y="391876"/>
          <a:ext cx="860336" cy="344134"/>
        </a:xfrm>
        <a:prstGeom prst="chevron">
          <a:avLst/>
        </a:prstGeom>
        <a:solidFill>
          <a:schemeClr val="bg1"/>
        </a:solidFill>
        <a:ln w="19050" cap="rnd" cmpd="sng" algn="ctr">
          <a:solidFill>
            <a:srgbClr val="FF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100" kern="1200" dirty="0"/>
        </a:p>
      </dsp:txBody>
      <dsp:txXfrm>
        <a:off x="173033" y="391876"/>
        <a:ext cx="516202" cy="344134"/>
      </dsp:txXfrm>
    </dsp:sp>
    <dsp:sp modelId="{3FE6A6A3-D7B1-463D-8765-AE08A9DB9A79}">
      <dsp:nvSpPr>
        <dsp:cNvPr id="0" name=""/>
        <dsp:cNvSpPr/>
      </dsp:nvSpPr>
      <dsp:spPr>
        <a:xfrm>
          <a:off x="775269" y="391876"/>
          <a:ext cx="860336" cy="344134"/>
        </a:xfrm>
        <a:prstGeom prst="chevron">
          <a:avLst/>
        </a:prstGeom>
        <a:solidFill>
          <a:schemeClr val="bg1"/>
        </a:solidFill>
        <a:ln w="19050" cap="rnd" cmpd="sng" algn="ctr">
          <a:solidFill>
            <a:srgbClr val="FF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100" kern="1200"/>
        </a:p>
      </dsp:txBody>
      <dsp:txXfrm>
        <a:off x="947336" y="391876"/>
        <a:ext cx="516202" cy="344134"/>
      </dsp:txXfrm>
    </dsp:sp>
    <dsp:sp modelId="{7BADBD4C-9F2C-4A68-B968-8221111AA4AF}">
      <dsp:nvSpPr>
        <dsp:cNvPr id="0" name=""/>
        <dsp:cNvSpPr/>
      </dsp:nvSpPr>
      <dsp:spPr>
        <a:xfrm>
          <a:off x="1549571" y="391876"/>
          <a:ext cx="860336" cy="344134"/>
        </a:xfrm>
        <a:prstGeom prst="chevron">
          <a:avLst/>
        </a:prstGeom>
        <a:solidFill>
          <a:srgbClr val="FF0000"/>
        </a:solidFill>
        <a:ln w="19050" cap="rnd" cmpd="sng" algn="ctr">
          <a:solidFill>
            <a:srgbClr val="FF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100" kern="1200"/>
        </a:p>
      </dsp:txBody>
      <dsp:txXfrm>
        <a:off x="1721638" y="391876"/>
        <a:ext cx="516202" cy="344134"/>
      </dsp:txXfrm>
    </dsp:sp>
    <dsp:sp modelId="{E861A9B2-B35F-4F57-8647-7A4FA1840FA3}">
      <dsp:nvSpPr>
        <dsp:cNvPr id="0" name=""/>
        <dsp:cNvSpPr/>
      </dsp:nvSpPr>
      <dsp:spPr>
        <a:xfrm>
          <a:off x="2323873" y="391876"/>
          <a:ext cx="860336" cy="344134"/>
        </a:xfrm>
        <a:prstGeom prst="chevron">
          <a:avLst/>
        </a:prstGeom>
        <a:solidFill>
          <a:schemeClr val="bg1"/>
        </a:solidFill>
        <a:ln w="19050" cap="rnd" cmpd="sng" algn="ctr">
          <a:solidFill>
            <a:srgbClr val="FF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100" kern="1200"/>
        </a:p>
      </dsp:txBody>
      <dsp:txXfrm>
        <a:off x="2495940" y="391876"/>
        <a:ext cx="516202" cy="344134"/>
      </dsp:txXfrm>
    </dsp:sp>
    <dsp:sp modelId="{1D237F01-7B2F-450F-B135-C7261AD1EA7E}">
      <dsp:nvSpPr>
        <dsp:cNvPr id="0" name=""/>
        <dsp:cNvSpPr/>
      </dsp:nvSpPr>
      <dsp:spPr>
        <a:xfrm>
          <a:off x="3099142" y="390228"/>
          <a:ext cx="860336" cy="344134"/>
        </a:xfrm>
        <a:prstGeom prst="chevron">
          <a:avLst/>
        </a:prstGeom>
        <a:solidFill>
          <a:schemeClr val="bg1"/>
        </a:solidFill>
        <a:ln w="19050" cap="rnd" cmpd="sng" algn="ctr">
          <a:solidFill>
            <a:srgbClr val="FF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100" kern="1200" dirty="0"/>
        </a:p>
      </dsp:txBody>
      <dsp:txXfrm>
        <a:off x="3271209" y="390228"/>
        <a:ext cx="516202" cy="34413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C9E47FF-FDAF-49A9-BD17-006B595FEE7C}">
      <dsp:nvSpPr>
        <dsp:cNvPr id="0" name=""/>
        <dsp:cNvSpPr/>
      </dsp:nvSpPr>
      <dsp:spPr>
        <a:xfrm>
          <a:off x="3784526" y="1524636"/>
          <a:ext cx="1841884" cy="63933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19665"/>
              </a:lnTo>
              <a:lnTo>
                <a:pt x="1841884" y="319665"/>
              </a:lnTo>
              <a:lnTo>
                <a:pt x="1841884" y="639331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0B70C82-846A-4E81-91E3-C59881D4BA7F}">
      <dsp:nvSpPr>
        <dsp:cNvPr id="0" name=""/>
        <dsp:cNvSpPr/>
      </dsp:nvSpPr>
      <dsp:spPr>
        <a:xfrm>
          <a:off x="1942641" y="1524636"/>
          <a:ext cx="1841884" cy="639331"/>
        </a:xfrm>
        <a:custGeom>
          <a:avLst/>
          <a:gdLst/>
          <a:ahLst/>
          <a:cxnLst/>
          <a:rect l="0" t="0" r="0" b="0"/>
          <a:pathLst>
            <a:path>
              <a:moveTo>
                <a:pt x="1841884" y="0"/>
              </a:moveTo>
              <a:lnTo>
                <a:pt x="1841884" y="319665"/>
              </a:lnTo>
              <a:lnTo>
                <a:pt x="0" y="319665"/>
              </a:lnTo>
              <a:lnTo>
                <a:pt x="0" y="639331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9FB0AA8-7EDF-4F4A-8D83-EB5F71224D46}">
      <dsp:nvSpPr>
        <dsp:cNvPr id="0" name=""/>
        <dsp:cNvSpPr/>
      </dsp:nvSpPr>
      <dsp:spPr>
        <a:xfrm>
          <a:off x="2262307" y="2417"/>
          <a:ext cx="3044437" cy="152221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200" kern="1200" dirty="0"/>
            <a:t>Luca Brizzi</a:t>
          </a:r>
        </a:p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1" kern="1200" dirty="0" err="1">
              <a:latin typeface="Segoe UI" panose="020B0502040204020203" pitchFamily="34" charset="0"/>
              <a:cs typeface="Segoe UI" panose="020B0502040204020203" pitchFamily="34" charset="0"/>
            </a:rPr>
            <a:t>Presidente</a:t>
          </a:r>
          <a:r>
            <a:rPr lang="en-US" sz="2000" b="0" i="1" kern="1200" dirty="0">
              <a:latin typeface="Segoe UI" panose="020B0502040204020203" pitchFamily="34" charset="0"/>
              <a:cs typeface="Segoe UI" panose="020B0502040204020203" pitchFamily="34" charset="0"/>
            </a:rPr>
            <a:t> del CdA</a:t>
          </a:r>
          <a:endParaRPr lang="it-IT" sz="2000" i="1" kern="1200" dirty="0">
            <a:latin typeface="Segoe UI" panose="020B0502040204020203" pitchFamily="34" charset="0"/>
            <a:cs typeface="Segoe UI" panose="020B0502040204020203" pitchFamily="34" charset="0"/>
          </a:endParaRPr>
        </a:p>
      </dsp:txBody>
      <dsp:txXfrm>
        <a:off x="2262307" y="2417"/>
        <a:ext cx="3044437" cy="1522218"/>
      </dsp:txXfrm>
    </dsp:sp>
    <dsp:sp modelId="{CD143A57-58A0-4D9A-A1FF-2DD9386E000E}">
      <dsp:nvSpPr>
        <dsp:cNvPr id="0" name=""/>
        <dsp:cNvSpPr/>
      </dsp:nvSpPr>
      <dsp:spPr>
        <a:xfrm>
          <a:off x="420423" y="2163967"/>
          <a:ext cx="3044437" cy="152221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200" kern="1200" dirty="0"/>
            <a:t>Matteo Forte</a:t>
          </a:r>
        </a:p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i="1" kern="1200" noProof="0" dirty="0" err="1">
              <a:latin typeface="Segoe UI" panose="020B0502040204020203" pitchFamily="34" charset="0"/>
              <a:cs typeface="Segoe UI" panose="020B0502040204020203" pitchFamily="34" charset="0"/>
            </a:rPr>
            <a:t>Membro</a:t>
          </a:r>
          <a:r>
            <a:rPr lang="en-US" sz="1600" i="1" kern="1200" noProof="0" dirty="0">
              <a:latin typeface="Segoe UI" panose="020B0502040204020203" pitchFamily="34" charset="0"/>
              <a:cs typeface="Segoe UI" panose="020B0502040204020203" pitchFamily="34" charset="0"/>
            </a:rPr>
            <a:t> del CdA </a:t>
          </a:r>
        </a:p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i="1" kern="1200" noProof="0" dirty="0">
              <a:latin typeface="Segoe UI" panose="020B0502040204020203" pitchFamily="34" charset="0"/>
              <a:cs typeface="Segoe UI" panose="020B0502040204020203" pitchFamily="34" charset="0"/>
            </a:rPr>
            <a:t>&amp;</a:t>
          </a:r>
        </a:p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i="1" kern="1200" noProof="0" dirty="0" err="1">
              <a:latin typeface="Segoe UI" panose="020B0502040204020203" pitchFamily="34" charset="0"/>
              <a:cs typeface="Segoe UI" panose="020B0502040204020203" pitchFamily="34" charset="0"/>
            </a:rPr>
            <a:t>Amministratore</a:t>
          </a:r>
          <a:r>
            <a:rPr lang="en-US" sz="1600" i="1" kern="1200" noProof="0" dirty="0">
              <a:latin typeface="Segoe UI" panose="020B0502040204020203" pitchFamily="34" charset="0"/>
              <a:cs typeface="Segoe UI" panose="020B0502040204020203" pitchFamily="34" charset="0"/>
            </a:rPr>
            <a:t> </a:t>
          </a:r>
          <a:r>
            <a:rPr lang="en-US" sz="1600" i="1" kern="1200" noProof="0" dirty="0" err="1">
              <a:latin typeface="Segoe UI" panose="020B0502040204020203" pitchFamily="34" charset="0"/>
              <a:cs typeface="Segoe UI" panose="020B0502040204020203" pitchFamily="34" charset="0"/>
            </a:rPr>
            <a:t>Delegato</a:t>
          </a:r>
          <a:endParaRPr lang="en-US" sz="2400" i="1" kern="1200" noProof="0" dirty="0">
            <a:latin typeface="Segoe UI" panose="020B0502040204020203" pitchFamily="34" charset="0"/>
            <a:cs typeface="Segoe UI" panose="020B0502040204020203" pitchFamily="34" charset="0"/>
          </a:endParaRPr>
        </a:p>
      </dsp:txBody>
      <dsp:txXfrm>
        <a:off x="420423" y="2163967"/>
        <a:ext cx="3044437" cy="1522218"/>
      </dsp:txXfrm>
    </dsp:sp>
    <dsp:sp modelId="{F29CC52A-3285-4ACC-A39A-B36539FF5814}">
      <dsp:nvSpPr>
        <dsp:cNvPr id="0" name=""/>
        <dsp:cNvSpPr/>
      </dsp:nvSpPr>
      <dsp:spPr>
        <a:xfrm>
          <a:off x="4104192" y="2163967"/>
          <a:ext cx="3044437" cy="152221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200" kern="1200" dirty="0"/>
            <a:t>Aldo Curinga</a:t>
          </a:r>
        </a:p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i="1" kern="1200" noProof="0" dirty="0" err="1">
              <a:latin typeface="Segoe UI" panose="020B0502040204020203" pitchFamily="34" charset="0"/>
              <a:cs typeface="Segoe UI" panose="020B0502040204020203" pitchFamily="34" charset="0"/>
            </a:rPr>
            <a:t>Membro</a:t>
          </a:r>
          <a:r>
            <a:rPr lang="en-US" sz="2000" i="1" kern="1200" noProof="0" dirty="0">
              <a:latin typeface="Segoe UI" panose="020B0502040204020203" pitchFamily="34" charset="0"/>
              <a:cs typeface="Segoe UI" panose="020B0502040204020203" pitchFamily="34" charset="0"/>
            </a:rPr>
            <a:t> del CdA</a:t>
          </a:r>
        </a:p>
      </dsp:txBody>
      <dsp:txXfrm>
        <a:off x="4104192" y="2163967"/>
        <a:ext cx="3044437" cy="152221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12B70D6-EBE0-465D-99E7-AC65CC833D0F}">
      <dsp:nvSpPr>
        <dsp:cNvPr id="0" name=""/>
        <dsp:cNvSpPr/>
      </dsp:nvSpPr>
      <dsp:spPr>
        <a:xfrm>
          <a:off x="966" y="391876"/>
          <a:ext cx="860336" cy="344134"/>
        </a:xfrm>
        <a:prstGeom prst="chevron">
          <a:avLst/>
        </a:prstGeom>
        <a:solidFill>
          <a:schemeClr val="bg1"/>
        </a:solidFill>
        <a:ln w="19050" cap="rnd" cmpd="sng" algn="ctr">
          <a:solidFill>
            <a:srgbClr val="FF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100" kern="1200" dirty="0"/>
        </a:p>
      </dsp:txBody>
      <dsp:txXfrm>
        <a:off x="173033" y="391876"/>
        <a:ext cx="516202" cy="344134"/>
      </dsp:txXfrm>
    </dsp:sp>
    <dsp:sp modelId="{3FE6A6A3-D7B1-463D-8765-AE08A9DB9A79}">
      <dsp:nvSpPr>
        <dsp:cNvPr id="0" name=""/>
        <dsp:cNvSpPr/>
      </dsp:nvSpPr>
      <dsp:spPr>
        <a:xfrm>
          <a:off x="775269" y="391876"/>
          <a:ext cx="860336" cy="344134"/>
        </a:xfrm>
        <a:prstGeom prst="chevron">
          <a:avLst/>
        </a:prstGeom>
        <a:solidFill>
          <a:schemeClr val="bg1"/>
        </a:solidFill>
        <a:ln w="19050" cap="rnd" cmpd="sng" algn="ctr">
          <a:solidFill>
            <a:srgbClr val="FF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100" kern="1200"/>
        </a:p>
      </dsp:txBody>
      <dsp:txXfrm>
        <a:off x="947336" y="391876"/>
        <a:ext cx="516202" cy="344134"/>
      </dsp:txXfrm>
    </dsp:sp>
    <dsp:sp modelId="{7BADBD4C-9F2C-4A68-B968-8221111AA4AF}">
      <dsp:nvSpPr>
        <dsp:cNvPr id="0" name=""/>
        <dsp:cNvSpPr/>
      </dsp:nvSpPr>
      <dsp:spPr>
        <a:xfrm>
          <a:off x="1549571" y="391876"/>
          <a:ext cx="860336" cy="344134"/>
        </a:xfrm>
        <a:prstGeom prst="chevron">
          <a:avLst/>
        </a:prstGeom>
        <a:solidFill>
          <a:srgbClr val="FF0000"/>
        </a:solidFill>
        <a:ln w="19050" cap="rnd" cmpd="sng" algn="ctr">
          <a:solidFill>
            <a:srgbClr val="FF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100" kern="1200"/>
        </a:p>
      </dsp:txBody>
      <dsp:txXfrm>
        <a:off x="1721638" y="391876"/>
        <a:ext cx="516202" cy="344134"/>
      </dsp:txXfrm>
    </dsp:sp>
    <dsp:sp modelId="{E861A9B2-B35F-4F57-8647-7A4FA1840FA3}">
      <dsp:nvSpPr>
        <dsp:cNvPr id="0" name=""/>
        <dsp:cNvSpPr/>
      </dsp:nvSpPr>
      <dsp:spPr>
        <a:xfrm>
          <a:off x="2323873" y="391876"/>
          <a:ext cx="860336" cy="344134"/>
        </a:xfrm>
        <a:prstGeom prst="chevron">
          <a:avLst/>
        </a:prstGeom>
        <a:solidFill>
          <a:schemeClr val="bg1"/>
        </a:solidFill>
        <a:ln w="19050" cap="rnd" cmpd="sng" algn="ctr">
          <a:solidFill>
            <a:srgbClr val="FF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100" kern="1200"/>
        </a:p>
      </dsp:txBody>
      <dsp:txXfrm>
        <a:off x="2495940" y="391876"/>
        <a:ext cx="516202" cy="344134"/>
      </dsp:txXfrm>
    </dsp:sp>
    <dsp:sp modelId="{1D237F01-7B2F-450F-B135-C7261AD1EA7E}">
      <dsp:nvSpPr>
        <dsp:cNvPr id="0" name=""/>
        <dsp:cNvSpPr/>
      </dsp:nvSpPr>
      <dsp:spPr>
        <a:xfrm>
          <a:off x="3099142" y="390228"/>
          <a:ext cx="860336" cy="344134"/>
        </a:xfrm>
        <a:prstGeom prst="chevron">
          <a:avLst/>
        </a:prstGeom>
        <a:solidFill>
          <a:schemeClr val="bg1"/>
        </a:solidFill>
        <a:ln w="19050" cap="rnd" cmpd="sng" algn="ctr">
          <a:solidFill>
            <a:srgbClr val="FF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100" kern="1200" dirty="0"/>
        </a:p>
      </dsp:txBody>
      <dsp:txXfrm>
        <a:off x="3271209" y="390228"/>
        <a:ext cx="516202" cy="34413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55E9B2-9190-4F58-AB28-9890783A06DB}">
      <dsp:nvSpPr>
        <dsp:cNvPr id="0" name=""/>
        <dsp:cNvSpPr/>
      </dsp:nvSpPr>
      <dsp:spPr>
        <a:xfrm>
          <a:off x="7853945" y="2097885"/>
          <a:ext cx="2708998" cy="120807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20200"/>
              </a:lnTo>
              <a:lnTo>
                <a:pt x="2708998" y="720200"/>
              </a:lnTo>
              <a:lnTo>
                <a:pt x="2708998" y="1208078"/>
              </a:lnTo>
            </a:path>
          </a:pathLst>
        </a:custGeom>
        <a:noFill/>
        <a:ln w="19050" cap="rnd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4CF4472-38D0-41E7-99F2-9C3063049B57}">
      <dsp:nvSpPr>
        <dsp:cNvPr id="0" name=""/>
        <dsp:cNvSpPr/>
      </dsp:nvSpPr>
      <dsp:spPr>
        <a:xfrm>
          <a:off x="5144947" y="5396869"/>
          <a:ext cx="2708998" cy="120807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20200"/>
              </a:lnTo>
              <a:lnTo>
                <a:pt x="2708998" y="720200"/>
              </a:lnTo>
              <a:lnTo>
                <a:pt x="2708998" y="1208078"/>
              </a:lnTo>
            </a:path>
          </a:pathLst>
        </a:custGeom>
        <a:noFill/>
        <a:ln w="19050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6BF6441-D0F0-4584-8824-F422BB7F5E3F}">
      <dsp:nvSpPr>
        <dsp:cNvPr id="0" name=""/>
        <dsp:cNvSpPr/>
      </dsp:nvSpPr>
      <dsp:spPr>
        <a:xfrm>
          <a:off x="2435949" y="5396869"/>
          <a:ext cx="2708998" cy="1208078"/>
        </a:xfrm>
        <a:custGeom>
          <a:avLst/>
          <a:gdLst/>
          <a:ahLst/>
          <a:cxnLst/>
          <a:rect l="0" t="0" r="0" b="0"/>
          <a:pathLst>
            <a:path>
              <a:moveTo>
                <a:pt x="2708998" y="0"/>
              </a:moveTo>
              <a:lnTo>
                <a:pt x="2708998" y="720200"/>
              </a:lnTo>
              <a:lnTo>
                <a:pt x="0" y="720200"/>
              </a:lnTo>
              <a:lnTo>
                <a:pt x="0" y="1208078"/>
              </a:lnTo>
            </a:path>
          </a:pathLst>
        </a:custGeom>
        <a:noFill/>
        <a:ln w="19050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F732F57-A13B-45FC-B0B5-8D7711CA684B}">
      <dsp:nvSpPr>
        <dsp:cNvPr id="0" name=""/>
        <dsp:cNvSpPr/>
      </dsp:nvSpPr>
      <dsp:spPr>
        <a:xfrm>
          <a:off x="5144947" y="2097885"/>
          <a:ext cx="2708998" cy="1208078"/>
        </a:xfrm>
        <a:custGeom>
          <a:avLst/>
          <a:gdLst/>
          <a:ahLst/>
          <a:cxnLst/>
          <a:rect l="0" t="0" r="0" b="0"/>
          <a:pathLst>
            <a:path>
              <a:moveTo>
                <a:pt x="2708998" y="0"/>
              </a:moveTo>
              <a:lnTo>
                <a:pt x="2708998" y="720200"/>
              </a:lnTo>
              <a:lnTo>
                <a:pt x="0" y="720200"/>
              </a:lnTo>
              <a:lnTo>
                <a:pt x="0" y="1208078"/>
              </a:lnTo>
            </a:path>
          </a:pathLst>
        </a:custGeom>
        <a:noFill/>
        <a:ln w="19050" cap="rnd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95830F4-7288-4D2E-A9CD-1DC37B74347E}">
      <dsp:nvSpPr>
        <dsp:cNvPr id="0" name=""/>
        <dsp:cNvSpPr/>
      </dsp:nvSpPr>
      <dsp:spPr>
        <a:xfrm>
          <a:off x="5834745" y="6980"/>
          <a:ext cx="4038400" cy="2090904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9505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4200" b="1" i="1" kern="1200" dirty="0"/>
            <a:t>Amministratore Delegato</a:t>
          </a:r>
        </a:p>
      </dsp:txBody>
      <dsp:txXfrm>
        <a:off x="5834745" y="6980"/>
        <a:ext cx="4038400" cy="2090904"/>
      </dsp:txXfrm>
    </dsp:sp>
    <dsp:sp modelId="{7A086912-DB91-43F6-AB0A-6935AD2BF929}">
      <dsp:nvSpPr>
        <dsp:cNvPr id="0" name=""/>
        <dsp:cNvSpPr/>
      </dsp:nvSpPr>
      <dsp:spPr>
        <a:xfrm>
          <a:off x="6642425" y="1633240"/>
          <a:ext cx="3634560" cy="696968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26670" rIns="106680" bIns="26670" numCol="1" spcCol="1270" anchor="ctr" anchorCtr="0">
          <a:noAutofit/>
        </a:bodyPr>
        <a:lstStyle/>
        <a:p>
          <a:pPr marL="0" lvl="0" indent="0" algn="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4200" kern="1200" dirty="0"/>
            <a:t>Matteo Forte</a:t>
          </a:r>
        </a:p>
      </dsp:txBody>
      <dsp:txXfrm>
        <a:off x="6642425" y="1633240"/>
        <a:ext cx="3634560" cy="696968"/>
      </dsp:txXfrm>
    </dsp:sp>
    <dsp:sp modelId="{63E541B7-F65B-4567-BDE5-C82468908CAF}">
      <dsp:nvSpPr>
        <dsp:cNvPr id="0" name=""/>
        <dsp:cNvSpPr/>
      </dsp:nvSpPr>
      <dsp:spPr>
        <a:xfrm>
          <a:off x="3125747" y="3305964"/>
          <a:ext cx="4038400" cy="2090904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9505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4200" b="1" i="1" u="none" kern="1200" dirty="0"/>
            <a:t>Ricerca e Sviluppo</a:t>
          </a:r>
        </a:p>
      </dsp:txBody>
      <dsp:txXfrm>
        <a:off x="3125747" y="3305964"/>
        <a:ext cx="4038400" cy="2090904"/>
      </dsp:txXfrm>
    </dsp:sp>
    <dsp:sp modelId="{62CA5B96-5960-4216-BE5D-88756D6D9189}">
      <dsp:nvSpPr>
        <dsp:cNvPr id="0" name=""/>
        <dsp:cNvSpPr/>
      </dsp:nvSpPr>
      <dsp:spPr>
        <a:xfrm>
          <a:off x="3933427" y="4932223"/>
          <a:ext cx="3634560" cy="696968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9380" tIns="29845" rIns="119380" bIns="29845" numCol="1" spcCol="1270" anchor="ctr" anchorCtr="0">
          <a:noAutofit/>
        </a:bodyPr>
        <a:lstStyle/>
        <a:p>
          <a:pPr marL="0" lvl="0" indent="0" algn="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4700" kern="1200" dirty="0"/>
            <a:t>Luca Brizzi</a:t>
          </a:r>
        </a:p>
      </dsp:txBody>
      <dsp:txXfrm>
        <a:off x="3933427" y="4932223"/>
        <a:ext cx="3634560" cy="696968"/>
      </dsp:txXfrm>
    </dsp:sp>
    <dsp:sp modelId="{679C4D91-F95D-41A2-8026-2A1F0A562FD3}">
      <dsp:nvSpPr>
        <dsp:cNvPr id="0" name=""/>
        <dsp:cNvSpPr/>
      </dsp:nvSpPr>
      <dsp:spPr>
        <a:xfrm>
          <a:off x="416748" y="6604947"/>
          <a:ext cx="4038400" cy="2090904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9505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4200" kern="1200" dirty="0"/>
            <a:t>Ingegnere</a:t>
          </a:r>
        </a:p>
      </dsp:txBody>
      <dsp:txXfrm>
        <a:off x="416748" y="6604947"/>
        <a:ext cx="4038400" cy="2090904"/>
      </dsp:txXfrm>
    </dsp:sp>
    <dsp:sp modelId="{29820ECE-883B-4A6A-A6FB-CA24B471427F}">
      <dsp:nvSpPr>
        <dsp:cNvPr id="0" name=""/>
        <dsp:cNvSpPr/>
      </dsp:nvSpPr>
      <dsp:spPr>
        <a:xfrm>
          <a:off x="1224429" y="8231206"/>
          <a:ext cx="3634560" cy="696968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6360" tIns="21590" rIns="86360" bIns="21590" numCol="1" spcCol="1270" anchor="ctr" anchorCtr="0">
          <a:noAutofit/>
        </a:bodyPr>
        <a:lstStyle/>
        <a:p>
          <a:pPr marL="0" lvl="0" indent="0" algn="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400" kern="1200" dirty="0"/>
            <a:t>Gabriele Petrucci</a:t>
          </a:r>
        </a:p>
      </dsp:txBody>
      <dsp:txXfrm>
        <a:off x="1224429" y="8231206"/>
        <a:ext cx="3634560" cy="696968"/>
      </dsp:txXfrm>
    </dsp:sp>
    <dsp:sp modelId="{08C80D02-F81C-4C5B-A414-E96AEFBE1B0C}">
      <dsp:nvSpPr>
        <dsp:cNvPr id="0" name=""/>
        <dsp:cNvSpPr/>
      </dsp:nvSpPr>
      <dsp:spPr>
        <a:xfrm>
          <a:off x="5834745" y="6604947"/>
          <a:ext cx="4038400" cy="2090904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9505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4200" kern="1200" dirty="0"/>
            <a:t>Ingegnere</a:t>
          </a:r>
        </a:p>
      </dsp:txBody>
      <dsp:txXfrm>
        <a:off x="5834745" y="6604947"/>
        <a:ext cx="4038400" cy="2090904"/>
      </dsp:txXfrm>
    </dsp:sp>
    <dsp:sp modelId="{19A57A4F-630B-43E4-B070-02E51EB8B152}">
      <dsp:nvSpPr>
        <dsp:cNvPr id="0" name=""/>
        <dsp:cNvSpPr/>
      </dsp:nvSpPr>
      <dsp:spPr>
        <a:xfrm>
          <a:off x="6642425" y="8231206"/>
          <a:ext cx="3634560" cy="696968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3660" tIns="18415" rIns="73660" bIns="18415" numCol="1" spcCol="1270" anchor="ctr" anchorCtr="0">
          <a:noAutofit/>
        </a:bodyPr>
        <a:lstStyle/>
        <a:p>
          <a:pPr marL="0" lvl="0" indent="0" algn="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900" kern="1200" dirty="0"/>
            <a:t>Alessandro Caponera</a:t>
          </a:r>
        </a:p>
      </dsp:txBody>
      <dsp:txXfrm>
        <a:off x="6642425" y="8231206"/>
        <a:ext cx="3634560" cy="696968"/>
      </dsp:txXfrm>
    </dsp:sp>
    <dsp:sp modelId="{C9380546-9A54-41A7-89D0-A064E75AE186}">
      <dsp:nvSpPr>
        <dsp:cNvPr id="0" name=""/>
        <dsp:cNvSpPr/>
      </dsp:nvSpPr>
      <dsp:spPr>
        <a:xfrm>
          <a:off x="8543743" y="3305964"/>
          <a:ext cx="4038400" cy="2090904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9505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4200" b="1" i="1" u="none" kern="1200" dirty="0"/>
            <a:t>Vendite</a:t>
          </a:r>
        </a:p>
      </dsp:txBody>
      <dsp:txXfrm>
        <a:off x="8543743" y="3305964"/>
        <a:ext cx="4038400" cy="2090904"/>
      </dsp:txXfrm>
    </dsp:sp>
    <dsp:sp modelId="{50CB0F1A-1692-4E38-A859-2695B4C00986}">
      <dsp:nvSpPr>
        <dsp:cNvPr id="0" name=""/>
        <dsp:cNvSpPr/>
      </dsp:nvSpPr>
      <dsp:spPr>
        <a:xfrm>
          <a:off x="9351423" y="4932223"/>
          <a:ext cx="3634560" cy="696968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9380" tIns="29845" rIns="119380" bIns="29845" numCol="1" spcCol="1270" anchor="ctr" anchorCtr="0">
          <a:noAutofit/>
        </a:bodyPr>
        <a:lstStyle/>
        <a:p>
          <a:pPr marL="0" lvl="0" indent="0" algn="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4700" kern="1200" dirty="0"/>
            <a:t>Aldo Curinga</a:t>
          </a:r>
        </a:p>
      </dsp:txBody>
      <dsp:txXfrm>
        <a:off x="9351423" y="4932223"/>
        <a:ext cx="3634560" cy="696968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12B70D6-EBE0-465D-99E7-AC65CC833D0F}">
      <dsp:nvSpPr>
        <dsp:cNvPr id="0" name=""/>
        <dsp:cNvSpPr/>
      </dsp:nvSpPr>
      <dsp:spPr>
        <a:xfrm>
          <a:off x="966" y="391876"/>
          <a:ext cx="860336" cy="344134"/>
        </a:xfrm>
        <a:prstGeom prst="chevron">
          <a:avLst/>
        </a:prstGeom>
        <a:solidFill>
          <a:schemeClr val="bg1"/>
        </a:solidFill>
        <a:ln w="19050" cap="rnd" cmpd="sng" algn="ctr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100" kern="1200" dirty="0"/>
        </a:p>
      </dsp:txBody>
      <dsp:txXfrm>
        <a:off x="173033" y="391876"/>
        <a:ext cx="516202" cy="344134"/>
      </dsp:txXfrm>
    </dsp:sp>
    <dsp:sp modelId="{3FE6A6A3-D7B1-463D-8765-AE08A9DB9A79}">
      <dsp:nvSpPr>
        <dsp:cNvPr id="0" name=""/>
        <dsp:cNvSpPr/>
      </dsp:nvSpPr>
      <dsp:spPr>
        <a:xfrm>
          <a:off x="775269" y="391876"/>
          <a:ext cx="860336" cy="34413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100" kern="1200"/>
        </a:p>
      </dsp:txBody>
      <dsp:txXfrm>
        <a:off x="947336" y="391876"/>
        <a:ext cx="516202" cy="344134"/>
      </dsp:txXfrm>
    </dsp:sp>
    <dsp:sp modelId="{7BADBD4C-9F2C-4A68-B968-8221111AA4AF}">
      <dsp:nvSpPr>
        <dsp:cNvPr id="0" name=""/>
        <dsp:cNvSpPr/>
      </dsp:nvSpPr>
      <dsp:spPr>
        <a:xfrm>
          <a:off x="1549571" y="391876"/>
          <a:ext cx="860336" cy="344134"/>
        </a:xfrm>
        <a:prstGeom prst="chevron">
          <a:avLst/>
        </a:prstGeom>
        <a:solidFill>
          <a:schemeClr val="bg1"/>
        </a:solidFill>
        <a:ln w="19050" cap="rnd" cmpd="sng" algn="ctr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100" kern="1200"/>
        </a:p>
      </dsp:txBody>
      <dsp:txXfrm>
        <a:off x="1721638" y="391876"/>
        <a:ext cx="516202" cy="344134"/>
      </dsp:txXfrm>
    </dsp:sp>
    <dsp:sp modelId="{E861A9B2-B35F-4F57-8647-7A4FA1840FA3}">
      <dsp:nvSpPr>
        <dsp:cNvPr id="0" name=""/>
        <dsp:cNvSpPr/>
      </dsp:nvSpPr>
      <dsp:spPr>
        <a:xfrm>
          <a:off x="2323873" y="391876"/>
          <a:ext cx="860336" cy="344134"/>
        </a:xfrm>
        <a:prstGeom prst="chevron">
          <a:avLst/>
        </a:prstGeom>
        <a:solidFill>
          <a:schemeClr val="bg1"/>
        </a:solidFill>
        <a:ln w="19050" cap="rnd" cmpd="sng" algn="ctr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100" kern="1200"/>
        </a:p>
      </dsp:txBody>
      <dsp:txXfrm>
        <a:off x="2495940" y="391876"/>
        <a:ext cx="516202" cy="344134"/>
      </dsp:txXfrm>
    </dsp:sp>
    <dsp:sp modelId="{1D237F01-7B2F-450F-B135-C7261AD1EA7E}">
      <dsp:nvSpPr>
        <dsp:cNvPr id="0" name=""/>
        <dsp:cNvSpPr/>
      </dsp:nvSpPr>
      <dsp:spPr>
        <a:xfrm>
          <a:off x="3098176" y="391876"/>
          <a:ext cx="860336" cy="344134"/>
        </a:xfrm>
        <a:prstGeom prst="chevron">
          <a:avLst/>
        </a:prstGeom>
        <a:solidFill>
          <a:schemeClr val="bg1"/>
        </a:solidFill>
        <a:ln w="19050" cap="rnd" cmpd="sng" algn="ctr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100" kern="1200" dirty="0"/>
        </a:p>
      </dsp:txBody>
      <dsp:txXfrm>
        <a:off x="3270243" y="391876"/>
        <a:ext cx="516202" cy="344134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12B70D6-EBE0-465D-99E7-AC65CC833D0F}">
      <dsp:nvSpPr>
        <dsp:cNvPr id="0" name=""/>
        <dsp:cNvSpPr/>
      </dsp:nvSpPr>
      <dsp:spPr>
        <a:xfrm>
          <a:off x="966" y="391876"/>
          <a:ext cx="860336" cy="344134"/>
        </a:xfrm>
        <a:prstGeom prst="chevron">
          <a:avLst/>
        </a:prstGeom>
        <a:solidFill>
          <a:schemeClr val="bg1"/>
        </a:solidFill>
        <a:ln w="19050" cap="rnd" cmpd="sng" algn="ctr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100" kern="1200" dirty="0"/>
        </a:p>
      </dsp:txBody>
      <dsp:txXfrm>
        <a:off x="173033" y="391876"/>
        <a:ext cx="516202" cy="344134"/>
      </dsp:txXfrm>
    </dsp:sp>
    <dsp:sp modelId="{3FE6A6A3-D7B1-463D-8765-AE08A9DB9A79}">
      <dsp:nvSpPr>
        <dsp:cNvPr id="0" name=""/>
        <dsp:cNvSpPr/>
      </dsp:nvSpPr>
      <dsp:spPr>
        <a:xfrm>
          <a:off x="775269" y="391876"/>
          <a:ext cx="860336" cy="34413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100" kern="1200"/>
        </a:p>
      </dsp:txBody>
      <dsp:txXfrm>
        <a:off x="947336" y="391876"/>
        <a:ext cx="516202" cy="344134"/>
      </dsp:txXfrm>
    </dsp:sp>
    <dsp:sp modelId="{7BADBD4C-9F2C-4A68-B968-8221111AA4AF}">
      <dsp:nvSpPr>
        <dsp:cNvPr id="0" name=""/>
        <dsp:cNvSpPr/>
      </dsp:nvSpPr>
      <dsp:spPr>
        <a:xfrm>
          <a:off x="1549571" y="391876"/>
          <a:ext cx="860336" cy="344134"/>
        </a:xfrm>
        <a:prstGeom prst="chevron">
          <a:avLst/>
        </a:prstGeom>
        <a:solidFill>
          <a:schemeClr val="bg1"/>
        </a:solidFill>
        <a:ln w="19050" cap="rnd" cmpd="sng" algn="ctr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100" kern="1200"/>
        </a:p>
      </dsp:txBody>
      <dsp:txXfrm>
        <a:off x="1721638" y="391876"/>
        <a:ext cx="516202" cy="344134"/>
      </dsp:txXfrm>
    </dsp:sp>
    <dsp:sp modelId="{E861A9B2-B35F-4F57-8647-7A4FA1840FA3}">
      <dsp:nvSpPr>
        <dsp:cNvPr id="0" name=""/>
        <dsp:cNvSpPr/>
      </dsp:nvSpPr>
      <dsp:spPr>
        <a:xfrm>
          <a:off x="2323873" y="391876"/>
          <a:ext cx="860336" cy="344134"/>
        </a:xfrm>
        <a:prstGeom prst="chevron">
          <a:avLst/>
        </a:prstGeom>
        <a:solidFill>
          <a:schemeClr val="bg1"/>
        </a:solidFill>
        <a:ln w="19050" cap="rnd" cmpd="sng" algn="ctr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100" kern="1200"/>
        </a:p>
      </dsp:txBody>
      <dsp:txXfrm>
        <a:off x="2495940" y="391876"/>
        <a:ext cx="516202" cy="344134"/>
      </dsp:txXfrm>
    </dsp:sp>
    <dsp:sp modelId="{1D237F01-7B2F-450F-B135-C7261AD1EA7E}">
      <dsp:nvSpPr>
        <dsp:cNvPr id="0" name=""/>
        <dsp:cNvSpPr/>
      </dsp:nvSpPr>
      <dsp:spPr>
        <a:xfrm>
          <a:off x="3098176" y="391876"/>
          <a:ext cx="860336" cy="344134"/>
        </a:xfrm>
        <a:prstGeom prst="chevron">
          <a:avLst/>
        </a:prstGeom>
        <a:solidFill>
          <a:schemeClr val="bg1"/>
        </a:solidFill>
        <a:ln w="19050" cap="rnd" cmpd="sng" algn="ctr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100" kern="1200" dirty="0"/>
        </a:p>
      </dsp:txBody>
      <dsp:txXfrm>
        <a:off x="3270243" y="391876"/>
        <a:ext cx="516202" cy="344134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12B70D6-EBE0-465D-99E7-AC65CC833D0F}">
      <dsp:nvSpPr>
        <dsp:cNvPr id="0" name=""/>
        <dsp:cNvSpPr/>
      </dsp:nvSpPr>
      <dsp:spPr>
        <a:xfrm>
          <a:off x="966" y="391876"/>
          <a:ext cx="860336" cy="344134"/>
        </a:xfrm>
        <a:prstGeom prst="chevron">
          <a:avLst/>
        </a:prstGeom>
        <a:solidFill>
          <a:schemeClr val="bg1"/>
        </a:solidFill>
        <a:ln w="19050" cap="rnd" cmpd="sng" algn="ctr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100" kern="1200" dirty="0"/>
        </a:p>
      </dsp:txBody>
      <dsp:txXfrm>
        <a:off x="173033" y="391876"/>
        <a:ext cx="516202" cy="344134"/>
      </dsp:txXfrm>
    </dsp:sp>
    <dsp:sp modelId="{3FE6A6A3-D7B1-463D-8765-AE08A9DB9A79}">
      <dsp:nvSpPr>
        <dsp:cNvPr id="0" name=""/>
        <dsp:cNvSpPr/>
      </dsp:nvSpPr>
      <dsp:spPr>
        <a:xfrm>
          <a:off x="775269" y="391876"/>
          <a:ext cx="860336" cy="34413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100" kern="1200"/>
        </a:p>
      </dsp:txBody>
      <dsp:txXfrm>
        <a:off x="947336" y="391876"/>
        <a:ext cx="516202" cy="344134"/>
      </dsp:txXfrm>
    </dsp:sp>
    <dsp:sp modelId="{7BADBD4C-9F2C-4A68-B968-8221111AA4AF}">
      <dsp:nvSpPr>
        <dsp:cNvPr id="0" name=""/>
        <dsp:cNvSpPr/>
      </dsp:nvSpPr>
      <dsp:spPr>
        <a:xfrm>
          <a:off x="1549571" y="391876"/>
          <a:ext cx="860336" cy="344134"/>
        </a:xfrm>
        <a:prstGeom prst="chevron">
          <a:avLst/>
        </a:prstGeom>
        <a:solidFill>
          <a:schemeClr val="bg1"/>
        </a:solidFill>
        <a:ln w="19050" cap="rnd" cmpd="sng" algn="ctr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100" kern="1200"/>
        </a:p>
      </dsp:txBody>
      <dsp:txXfrm>
        <a:off x="1721638" y="391876"/>
        <a:ext cx="516202" cy="344134"/>
      </dsp:txXfrm>
    </dsp:sp>
    <dsp:sp modelId="{E861A9B2-B35F-4F57-8647-7A4FA1840FA3}">
      <dsp:nvSpPr>
        <dsp:cNvPr id="0" name=""/>
        <dsp:cNvSpPr/>
      </dsp:nvSpPr>
      <dsp:spPr>
        <a:xfrm>
          <a:off x="2323873" y="391876"/>
          <a:ext cx="860336" cy="344134"/>
        </a:xfrm>
        <a:prstGeom prst="chevron">
          <a:avLst/>
        </a:prstGeom>
        <a:solidFill>
          <a:schemeClr val="bg1"/>
        </a:solidFill>
        <a:ln w="19050" cap="rnd" cmpd="sng" algn="ctr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100" kern="1200"/>
        </a:p>
      </dsp:txBody>
      <dsp:txXfrm>
        <a:off x="2495940" y="391876"/>
        <a:ext cx="516202" cy="344134"/>
      </dsp:txXfrm>
    </dsp:sp>
    <dsp:sp modelId="{1D237F01-7B2F-450F-B135-C7261AD1EA7E}">
      <dsp:nvSpPr>
        <dsp:cNvPr id="0" name=""/>
        <dsp:cNvSpPr/>
      </dsp:nvSpPr>
      <dsp:spPr>
        <a:xfrm>
          <a:off x="3098176" y="391876"/>
          <a:ext cx="860336" cy="344134"/>
        </a:xfrm>
        <a:prstGeom prst="chevron">
          <a:avLst/>
        </a:prstGeom>
        <a:solidFill>
          <a:schemeClr val="bg1"/>
        </a:solidFill>
        <a:ln w="19050" cap="rnd" cmpd="sng" algn="ctr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100" kern="1200" dirty="0"/>
        </a:p>
      </dsp:txBody>
      <dsp:txXfrm>
        <a:off x="3270243" y="391876"/>
        <a:ext cx="516202" cy="34413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NameandTitleOrganizationalChart">
  <dgm:title val=""/>
  <dgm:desc val=""/>
  <dgm:catLst>
    <dgm:cat type="hierarchy" pri="125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Max/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h" fact="0.4"/>
              </dgm:constrLst>
              <dgm:ruleLst>
                <dgm:rule type="primFontSz" val="5" fact="NaN" max="NaN"/>
              </dgm:ruleLst>
            </dgm:layoutNode>
            <dgm:layoutNode name="titleText1" styleLbl="fgAcc0">
              <dgm:varLst>
                <dgm:chMax val="0"/>
                <dgm:chPref val="0"/>
              </dgm:varLst>
              <dgm:alg type="tx">
                <dgm:param type="parTxLTRAlign" val="r"/>
              </dgm:alg>
              <dgm:shape xmlns:r="http://schemas.openxmlformats.org/officeDocument/2006/relationships" type="rect" r:blip="">
                <dgm:adjLst/>
              </dgm:shape>
              <dgm:presOf axis="followSib" ptType="sibTrans" hideLastTrans="0" cnt="1"/>
              <dgm:constrLst>
                <dgm:constr type="primFontSz" val="65"/>
                <dgm:constr type="lMarg" refType="primFontSz" fact="0.2"/>
                <dgm:constr type="rMarg" refType="primFontSz" fact="0.2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1" func="var" arg="hierBranch" op="equ" val="hang">
                    <dgm:layoutNode name="Name4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3">
                    <dgm:layoutNode name="Name44">
                      <dgm:choose name="Name45">
                        <dgm:if name="Name46" axis="self" func="depth" op="lte" val="2">
                          <dgm:choose name="Name47">
                            <dgm:if name="Name4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4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0">
                          <dgm:choose name="Name51">
                            <dgm:if name="Name52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3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54">
                  <dgm:if name="Name55" func="var" arg="hierBranch" op="equ" val="l">
                    <dgm:choose name="Name56">
                      <dgm:if name="Name57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58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59" func="var" arg="hierBranch" op="equ" val="r">
                    <dgm:choose name="Name60">
                      <dgm:if name="Name61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2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3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4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65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6">
                    <dgm:if name="Name67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8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9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70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 styleLbl="node1">
                    <dgm:varLst>
                      <dgm:chMax/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2" styleLbl="fgAcc1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71">
                    <dgm:if name="Name7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4" func="var" arg="hierBranch" op="equ" val="hang">
                      <dgm:choose name="Name75">
                        <dgm:if name="Name7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78" func="var" arg="hierBranch" op="equ" val="std">
                      <dgm:choose name="Name79">
                        <dgm:if name="Name80" func="var" arg="dir" op="equ" val="norm">
                          <dgm:alg type="hierChild"/>
                        </dgm:if>
                        <dgm:else name="Name8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2" func="var" arg="hierBranch" op="equ" val="init">
                      <dgm:choose name="Name83">
                        <dgm:if name="Name84" func="var" arg="dir" op="equ" val="norm">
                          <dgm:alg type="hierChild"/>
                        </dgm:if>
                        <dgm:else name="Name85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else name="Name86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87" ref="rep2a"/>
                </dgm:layoutNode>
                <dgm:layoutNode name="hierChild5">
                  <dgm:choose name="Name88">
                    <dgm:if name="Name8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91" ref="rep2b"/>
                </dgm:layoutNode>
              </dgm:layoutNode>
            </dgm:forEach>
          </dgm:layoutNode>
          <dgm:layoutNode name="hierChild3">
            <dgm:choose name="Name92">
              <dgm:if name="Name93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4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95" axis="precedSib" ptType="parTrans" st="-1" cnt="1">
                <dgm:layoutNode name="Name96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97">
                  <dgm:if name="Name98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99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0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1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02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103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04">
                    <dgm:if name="Name105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6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7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08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 styleLbl="asst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3" styleLbl="fgAcc2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09">
                    <dgm:if name="Name110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11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12" func="var" arg="hierBranch" op="equ" val="hang">
                      <dgm:choose name="Name113">
                        <dgm:if name="Name114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15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16" func="var" arg="hierBranch" op="equ" val="std">
                      <dgm:choose name="Name117">
                        <dgm:if name="Name118" func="var" arg="dir" op="equ" val="norm">
                          <dgm:alg type="hierChild"/>
                        </dgm:if>
                        <dgm:else name="Name119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20" func="var" arg="hierBranch" op="equ" val="init">
                      <dgm:alg type="hierChild"/>
                    </dgm:if>
                    <dgm:else name="Name12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2" ref="rep2a"/>
                </dgm:layoutNode>
                <dgm:layoutNode name="hierChild7">
                  <dgm:choose name="Name123">
                    <dgm:if name="Name12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2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6" ref="rep2b"/>
                </dgm:layoutNode>
              </dgm:layoutNode>
            </dgm:forEach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8712200" cy="5667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11387138" y="0"/>
            <a:ext cx="8712200" cy="5667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C85827-F9B4-42E7-A66C-66E5D3B8A2CC}" type="datetimeFigureOut">
              <a:rPr lang="it-IT" smtClean="0"/>
              <a:t>21/06/2021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10742613"/>
            <a:ext cx="8712200" cy="5667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11387138" y="10742613"/>
            <a:ext cx="8712200" cy="5667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6211BE-BDD2-4050-BEC2-58AD53435F0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812363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E7FC5B7-EE55-4A48-A2E4-A5AA32906BE1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982175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283684" y="1300694"/>
            <a:ext cx="7536731" cy="8045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015615" y="6333236"/>
            <a:ext cx="14072870" cy="28273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6/21/2021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50" b="0" i="0">
                <a:solidFill>
                  <a:srgbClr val="BFBFBF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ct val="100000"/>
              </a:lnSpc>
              <a:spcBef>
                <a:spcPts val="135"/>
              </a:spcBef>
            </a:pPr>
            <a:fld id="{81D60167-4931-47E6-BA6A-407CBD079E47}" type="slidenum">
              <a:rPr spc="50" dirty="0"/>
              <a:t>‹N›</a:t>
            </a:fld>
            <a:endParaRPr spc="50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4276" y="3563621"/>
            <a:ext cx="6901918" cy="950299"/>
          </a:xfrm>
        </p:spPr>
        <p:txBody>
          <a:bodyPr anchor="b">
            <a:noAutofit/>
          </a:bodyPr>
          <a:lstStyle>
            <a:lvl1pPr marL="0" indent="0">
              <a:buNone/>
              <a:defRPr sz="3958" b="0"/>
            </a:lvl1pPr>
            <a:lvl2pPr marL="753923" indent="0">
              <a:buNone/>
              <a:defRPr sz="3298" b="1"/>
            </a:lvl2pPr>
            <a:lvl3pPr marL="1507846" indent="0">
              <a:buNone/>
              <a:defRPr sz="2968" b="1"/>
            </a:lvl3pPr>
            <a:lvl4pPr marL="2261768" indent="0">
              <a:buNone/>
              <a:defRPr sz="2638" b="1"/>
            </a:lvl4pPr>
            <a:lvl5pPr marL="3015691" indent="0">
              <a:buNone/>
              <a:defRPr sz="2638" b="1"/>
            </a:lvl5pPr>
            <a:lvl6pPr marL="3769614" indent="0">
              <a:buNone/>
              <a:defRPr sz="2638" b="1"/>
            </a:lvl6pPr>
            <a:lvl7pPr marL="4523537" indent="0">
              <a:buNone/>
              <a:defRPr sz="2638" b="1"/>
            </a:lvl7pPr>
            <a:lvl8pPr marL="5277460" indent="0">
              <a:buNone/>
              <a:defRPr sz="2638" b="1"/>
            </a:lvl8pPr>
            <a:lvl9pPr marL="6031382" indent="0">
              <a:buNone/>
              <a:defRPr sz="2638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14276" y="4513920"/>
            <a:ext cx="6901918" cy="5448734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390531" y="3563621"/>
            <a:ext cx="6901910" cy="950299"/>
          </a:xfrm>
        </p:spPr>
        <p:txBody>
          <a:bodyPr anchor="b">
            <a:noAutofit/>
          </a:bodyPr>
          <a:lstStyle>
            <a:lvl1pPr marL="0" indent="0">
              <a:buNone/>
              <a:defRPr sz="3958" b="0"/>
            </a:lvl1pPr>
            <a:lvl2pPr marL="753923" indent="0">
              <a:buNone/>
              <a:defRPr sz="3298" b="1"/>
            </a:lvl2pPr>
            <a:lvl3pPr marL="1507846" indent="0">
              <a:buNone/>
              <a:defRPr sz="2968" b="1"/>
            </a:lvl3pPr>
            <a:lvl4pPr marL="2261768" indent="0">
              <a:buNone/>
              <a:defRPr sz="2638" b="1"/>
            </a:lvl4pPr>
            <a:lvl5pPr marL="3015691" indent="0">
              <a:buNone/>
              <a:defRPr sz="2638" b="1"/>
            </a:lvl5pPr>
            <a:lvl6pPr marL="3769614" indent="0">
              <a:buNone/>
              <a:defRPr sz="2638" b="1"/>
            </a:lvl6pPr>
            <a:lvl7pPr marL="4523537" indent="0">
              <a:buNone/>
              <a:defRPr sz="2638" b="1"/>
            </a:lvl7pPr>
            <a:lvl8pPr marL="5277460" indent="0">
              <a:buNone/>
              <a:defRPr sz="2638" b="1"/>
            </a:lvl8pPr>
            <a:lvl9pPr marL="6031382" indent="0">
              <a:buNone/>
              <a:defRPr sz="2638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8390534" y="4513920"/>
            <a:ext cx="6901908" cy="5448734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770B1-39E1-42E0-84CF-2EF35CD082B6}" type="datetimeFigureOut">
              <a:rPr lang="it-IT" smtClean="0"/>
              <a:t>21/06/2021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24E15-60D8-4783-B8C3-BAD11DCAAC6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400132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6896" y="1005276"/>
            <a:ext cx="14175547" cy="2178097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770B1-39E1-42E0-84CF-2EF35CD082B6}" type="datetimeFigureOut">
              <a:rPr lang="it-IT" smtClean="0"/>
              <a:t>21/06/2021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24E15-60D8-4783-B8C3-BAD11DCAAC6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679189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770B1-39E1-42E0-84CF-2EF35CD082B6}" type="datetimeFigureOut">
              <a:rPr lang="it-IT" smtClean="0"/>
              <a:t>21/06/2021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24E15-60D8-4783-B8C3-BAD11DCAAC6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720966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6896" y="2471309"/>
            <a:ext cx="6355956" cy="2108285"/>
          </a:xfrm>
        </p:spPr>
        <p:txBody>
          <a:bodyPr anchor="b">
            <a:normAutofit/>
          </a:bodyPr>
          <a:lstStyle>
            <a:lvl1pPr>
              <a:defRPr sz="3298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849803" y="849149"/>
            <a:ext cx="7442641" cy="9113504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6896" y="4579593"/>
            <a:ext cx="6355956" cy="4261948"/>
          </a:xfrm>
        </p:spPr>
        <p:txBody>
          <a:bodyPr>
            <a:normAutofit/>
          </a:bodyPr>
          <a:lstStyle>
            <a:lvl1pPr marL="0" indent="0">
              <a:buNone/>
              <a:defRPr sz="2309"/>
            </a:lvl1pPr>
            <a:lvl2pPr marL="753697" indent="0">
              <a:buNone/>
              <a:defRPr sz="2309"/>
            </a:lvl2pPr>
            <a:lvl3pPr marL="1507394" indent="0">
              <a:buNone/>
              <a:defRPr sz="1979"/>
            </a:lvl3pPr>
            <a:lvl4pPr marL="2261091" indent="0">
              <a:buNone/>
              <a:defRPr sz="1649"/>
            </a:lvl4pPr>
            <a:lvl5pPr marL="3014786" indent="0">
              <a:buNone/>
              <a:defRPr sz="1649"/>
            </a:lvl5pPr>
            <a:lvl6pPr marL="3768483" indent="0">
              <a:buNone/>
              <a:defRPr sz="1649"/>
            </a:lvl6pPr>
            <a:lvl7pPr marL="4522180" indent="0">
              <a:buNone/>
              <a:defRPr sz="1649"/>
            </a:lvl7pPr>
            <a:lvl8pPr marL="5275877" indent="0">
              <a:buNone/>
              <a:defRPr sz="1649"/>
            </a:lvl8pPr>
            <a:lvl9pPr marL="6029573" indent="0">
              <a:buNone/>
              <a:defRPr sz="1649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770B1-39E1-42E0-84CF-2EF35CD082B6}" type="datetimeFigureOut">
              <a:rPr lang="it-IT" smtClean="0"/>
              <a:t>21/06/2021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24E15-60D8-4783-B8C3-BAD11DCAAC6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887950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6896" y="7916545"/>
            <a:ext cx="14175546" cy="934593"/>
          </a:xfrm>
        </p:spPr>
        <p:txBody>
          <a:bodyPr anchor="b">
            <a:normAutofit/>
          </a:bodyPr>
          <a:lstStyle>
            <a:lvl1pPr algn="l">
              <a:defRPr sz="3958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16896" y="1005275"/>
            <a:ext cx="14175547" cy="6341874"/>
          </a:xfrm>
        </p:spPr>
        <p:txBody>
          <a:bodyPr anchor="t">
            <a:normAutofit/>
          </a:bodyPr>
          <a:lstStyle>
            <a:lvl1pPr marL="0" indent="0" algn="ctr">
              <a:buNone/>
              <a:defRPr sz="2638"/>
            </a:lvl1pPr>
            <a:lvl2pPr marL="753923" indent="0">
              <a:buNone/>
              <a:defRPr sz="2638"/>
            </a:lvl2pPr>
            <a:lvl3pPr marL="1507846" indent="0">
              <a:buNone/>
              <a:defRPr sz="2638"/>
            </a:lvl3pPr>
            <a:lvl4pPr marL="2261768" indent="0">
              <a:buNone/>
              <a:defRPr sz="2638"/>
            </a:lvl4pPr>
            <a:lvl5pPr marL="3015691" indent="0">
              <a:buNone/>
              <a:defRPr sz="2638"/>
            </a:lvl5pPr>
            <a:lvl6pPr marL="3769614" indent="0">
              <a:buNone/>
              <a:defRPr sz="2638"/>
            </a:lvl6pPr>
            <a:lvl7pPr marL="4523537" indent="0">
              <a:buNone/>
              <a:defRPr sz="2638"/>
            </a:lvl7pPr>
            <a:lvl8pPr marL="5277460" indent="0">
              <a:buNone/>
              <a:defRPr sz="2638"/>
            </a:lvl8pPr>
            <a:lvl9pPr marL="6031382" indent="0">
              <a:buNone/>
              <a:defRPr sz="2638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6896" y="8851138"/>
            <a:ext cx="14175546" cy="1111516"/>
          </a:xfrm>
        </p:spPr>
        <p:txBody>
          <a:bodyPr>
            <a:normAutofit/>
          </a:bodyPr>
          <a:lstStyle>
            <a:lvl1pPr marL="0" indent="0">
              <a:buNone/>
              <a:defRPr sz="1979"/>
            </a:lvl1pPr>
            <a:lvl2pPr marL="753923" indent="0">
              <a:buNone/>
              <a:defRPr sz="1979"/>
            </a:lvl2pPr>
            <a:lvl3pPr marL="1507846" indent="0">
              <a:buNone/>
              <a:defRPr sz="1649"/>
            </a:lvl3pPr>
            <a:lvl4pPr marL="2261768" indent="0">
              <a:buNone/>
              <a:defRPr sz="1484"/>
            </a:lvl4pPr>
            <a:lvl5pPr marL="3015691" indent="0">
              <a:buNone/>
              <a:defRPr sz="1484"/>
            </a:lvl5pPr>
            <a:lvl6pPr marL="3769614" indent="0">
              <a:buNone/>
              <a:defRPr sz="1484"/>
            </a:lvl6pPr>
            <a:lvl7pPr marL="4523537" indent="0">
              <a:buNone/>
              <a:defRPr sz="1484"/>
            </a:lvl7pPr>
            <a:lvl8pPr marL="5277460" indent="0">
              <a:buNone/>
              <a:defRPr sz="1484"/>
            </a:lvl8pPr>
            <a:lvl9pPr marL="6031382" indent="0">
              <a:buNone/>
              <a:defRPr sz="1484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770B1-39E1-42E0-84CF-2EF35CD082B6}" type="datetimeFigureOut">
              <a:rPr lang="it-IT" smtClean="0"/>
              <a:t>21/06/2021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24E15-60D8-4783-B8C3-BAD11DCAAC6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2998831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sotto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6897" y="1005275"/>
            <a:ext cx="14175547" cy="5612789"/>
          </a:xfrm>
        </p:spPr>
        <p:txBody>
          <a:bodyPr anchor="ctr">
            <a:normAutofit/>
          </a:bodyPr>
          <a:lstStyle>
            <a:lvl1pPr algn="l">
              <a:defRPr sz="7256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6897" y="7372021"/>
            <a:ext cx="14175547" cy="2590633"/>
          </a:xfrm>
        </p:spPr>
        <p:txBody>
          <a:bodyPr anchor="ctr">
            <a:normAutofit/>
          </a:bodyPr>
          <a:lstStyle>
            <a:lvl1pPr marL="0" indent="0" algn="l">
              <a:buNone/>
              <a:defRPr sz="2968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753923" indent="0">
              <a:buNone/>
              <a:defRPr sz="2968">
                <a:solidFill>
                  <a:schemeClr val="tx1">
                    <a:tint val="75000"/>
                  </a:schemeClr>
                </a:solidFill>
              </a:defRPr>
            </a:lvl2pPr>
            <a:lvl3pPr marL="1507846" indent="0">
              <a:buNone/>
              <a:defRPr sz="2638">
                <a:solidFill>
                  <a:schemeClr val="tx1">
                    <a:tint val="75000"/>
                  </a:schemeClr>
                </a:solidFill>
              </a:defRPr>
            </a:lvl3pPr>
            <a:lvl4pPr marL="2261768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4pPr>
            <a:lvl5pPr marL="3015691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5pPr>
            <a:lvl6pPr marL="3769614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6pPr>
            <a:lvl7pPr marL="4523537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7pPr>
            <a:lvl8pPr marL="527746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8pPr>
            <a:lvl9pPr marL="6031382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770B1-39E1-42E0-84CF-2EF35CD082B6}" type="datetimeFigureOut">
              <a:rPr lang="it-IT" smtClean="0"/>
              <a:t>21/06/2021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24E15-60D8-4783-B8C3-BAD11DCAAC6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531106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5731" y="1005276"/>
            <a:ext cx="13346890" cy="4984491"/>
          </a:xfrm>
        </p:spPr>
        <p:txBody>
          <a:bodyPr anchor="ctr">
            <a:normAutofit/>
          </a:bodyPr>
          <a:lstStyle>
            <a:lvl1pPr algn="l">
              <a:defRPr sz="7256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252706" y="5989767"/>
            <a:ext cx="11912939" cy="628297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2638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753923" indent="0">
              <a:buFontTx/>
              <a:buNone/>
              <a:defRPr/>
            </a:lvl2pPr>
            <a:lvl3pPr marL="1507846" indent="0">
              <a:buFontTx/>
              <a:buNone/>
              <a:defRPr/>
            </a:lvl3pPr>
            <a:lvl4pPr marL="2261768" indent="0">
              <a:buFontTx/>
              <a:buNone/>
              <a:defRPr/>
            </a:lvl4pPr>
            <a:lvl5pPr marL="3015691" indent="0">
              <a:buFontTx/>
              <a:buNone/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6897" y="7372021"/>
            <a:ext cx="14175547" cy="2590633"/>
          </a:xfrm>
        </p:spPr>
        <p:txBody>
          <a:bodyPr anchor="ctr">
            <a:normAutofit/>
          </a:bodyPr>
          <a:lstStyle>
            <a:lvl1pPr marL="0" indent="0" algn="l">
              <a:buNone/>
              <a:defRPr sz="2968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753923" indent="0">
              <a:buNone/>
              <a:defRPr sz="2968">
                <a:solidFill>
                  <a:schemeClr val="tx1">
                    <a:tint val="75000"/>
                  </a:schemeClr>
                </a:solidFill>
              </a:defRPr>
            </a:lvl2pPr>
            <a:lvl3pPr marL="1507846" indent="0">
              <a:buNone/>
              <a:defRPr sz="2638">
                <a:solidFill>
                  <a:schemeClr val="tx1">
                    <a:tint val="75000"/>
                  </a:schemeClr>
                </a:solidFill>
              </a:defRPr>
            </a:lvl3pPr>
            <a:lvl4pPr marL="2261768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4pPr>
            <a:lvl5pPr marL="3015691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5pPr>
            <a:lvl6pPr marL="3769614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6pPr>
            <a:lvl7pPr marL="4523537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7pPr>
            <a:lvl8pPr marL="527746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8pPr>
            <a:lvl9pPr marL="6031382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770B1-39E1-42E0-84CF-2EF35CD082B6}" type="datetimeFigureOut">
              <a:rPr lang="it-IT" smtClean="0"/>
              <a:t>21/06/2021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24E15-60D8-4783-B8C3-BAD11DCAAC6A}" type="slidenum">
              <a:rPr lang="it-IT" smtClean="0"/>
              <a:t>‹N›</a:t>
            </a:fld>
            <a:endParaRPr lang="it-IT"/>
          </a:p>
        </p:txBody>
      </p:sp>
      <p:sp>
        <p:nvSpPr>
          <p:cNvPr id="20" name="TextBox 19"/>
          <p:cNvSpPr txBox="1"/>
          <p:nvPr/>
        </p:nvSpPr>
        <p:spPr>
          <a:xfrm>
            <a:off x="893521" y="1303392"/>
            <a:ext cx="1005205" cy="964339"/>
          </a:xfrm>
          <a:prstGeom prst="rect">
            <a:avLst/>
          </a:prstGeom>
        </p:spPr>
        <p:txBody>
          <a:bodyPr vert="horz" lIns="150781" tIns="75390" rIns="150781" bIns="75390" rtlCol="0" anchor="ctr">
            <a:noAutofit/>
          </a:bodyPr>
          <a:lstStyle/>
          <a:p>
            <a:pPr lvl="0"/>
            <a:r>
              <a:rPr lang="en-US" sz="13192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4664205" y="4760145"/>
            <a:ext cx="1005205" cy="964339"/>
          </a:xfrm>
          <a:prstGeom prst="rect">
            <a:avLst/>
          </a:prstGeom>
        </p:spPr>
        <p:txBody>
          <a:bodyPr vert="horz" lIns="150781" tIns="75390" rIns="150781" bIns="75390" rtlCol="0" anchor="ctr">
            <a:noAutofit/>
          </a:bodyPr>
          <a:lstStyle/>
          <a:p>
            <a:pPr lvl="0"/>
            <a:r>
              <a:rPr lang="en-US" sz="13192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sz="2968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8940349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6897" y="3185991"/>
            <a:ext cx="14175547" cy="4280106"/>
          </a:xfrm>
        </p:spPr>
        <p:txBody>
          <a:bodyPr anchor="b">
            <a:normAutofit/>
          </a:bodyPr>
          <a:lstStyle>
            <a:lvl1pPr algn="l">
              <a:defRPr sz="7256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6897" y="7466097"/>
            <a:ext cx="14175547" cy="2496556"/>
          </a:xfrm>
        </p:spPr>
        <p:txBody>
          <a:bodyPr anchor="t">
            <a:normAutofit/>
          </a:bodyPr>
          <a:lstStyle>
            <a:lvl1pPr marL="0" indent="0" algn="l">
              <a:buNone/>
              <a:defRPr sz="2968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753923" indent="0">
              <a:buNone/>
              <a:defRPr sz="2968">
                <a:solidFill>
                  <a:schemeClr val="tx1">
                    <a:tint val="75000"/>
                  </a:schemeClr>
                </a:solidFill>
              </a:defRPr>
            </a:lvl2pPr>
            <a:lvl3pPr marL="1507846" indent="0">
              <a:buNone/>
              <a:defRPr sz="2638">
                <a:solidFill>
                  <a:schemeClr val="tx1">
                    <a:tint val="75000"/>
                  </a:schemeClr>
                </a:solidFill>
              </a:defRPr>
            </a:lvl3pPr>
            <a:lvl4pPr marL="2261768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4pPr>
            <a:lvl5pPr marL="3015691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5pPr>
            <a:lvl6pPr marL="3769614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6pPr>
            <a:lvl7pPr marL="4523537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7pPr>
            <a:lvl8pPr marL="527746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8pPr>
            <a:lvl9pPr marL="6031382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770B1-39E1-42E0-84CF-2EF35CD082B6}" type="datetimeFigureOut">
              <a:rPr lang="it-IT" smtClean="0"/>
              <a:t>21/06/2021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24E15-60D8-4783-B8C3-BAD11DCAAC6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4796795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 cita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5731" y="1005276"/>
            <a:ext cx="13346890" cy="4984491"/>
          </a:xfrm>
        </p:spPr>
        <p:txBody>
          <a:bodyPr anchor="ctr">
            <a:normAutofit/>
          </a:bodyPr>
          <a:lstStyle>
            <a:lvl1pPr algn="l">
              <a:defRPr sz="7256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16893" y="6618064"/>
            <a:ext cx="14175549" cy="848033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3958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753923" indent="0">
              <a:buFontTx/>
              <a:buNone/>
              <a:defRPr/>
            </a:lvl2pPr>
            <a:lvl3pPr marL="1507846" indent="0">
              <a:buFontTx/>
              <a:buNone/>
              <a:defRPr/>
            </a:lvl3pPr>
            <a:lvl4pPr marL="2261768" indent="0">
              <a:buFontTx/>
              <a:buNone/>
              <a:defRPr/>
            </a:lvl4pPr>
            <a:lvl5pPr marL="3015691" indent="0">
              <a:buFontTx/>
              <a:buNone/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6897" y="7466097"/>
            <a:ext cx="14175547" cy="2496556"/>
          </a:xfrm>
        </p:spPr>
        <p:txBody>
          <a:bodyPr anchor="t">
            <a:normAutofit/>
          </a:bodyPr>
          <a:lstStyle>
            <a:lvl1pPr marL="0" indent="0" algn="l">
              <a:buNone/>
              <a:defRPr sz="2968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753923" indent="0">
              <a:buNone/>
              <a:defRPr sz="2968">
                <a:solidFill>
                  <a:schemeClr val="tx1">
                    <a:tint val="75000"/>
                  </a:schemeClr>
                </a:solidFill>
              </a:defRPr>
            </a:lvl2pPr>
            <a:lvl3pPr marL="1507846" indent="0">
              <a:buNone/>
              <a:defRPr sz="2638">
                <a:solidFill>
                  <a:schemeClr val="tx1">
                    <a:tint val="75000"/>
                  </a:schemeClr>
                </a:solidFill>
              </a:defRPr>
            </a:lvl3pPr>
            <a:lvl4pPr marL="2261768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4pPr>
            <a:lvl5pPr marL="3015691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5pPr>
            <a:lvl6pPr marL="3769614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6pPr>
            <a:lvl7pPr marL="4523537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7pPr>
            <a:lvl8pPr marL="527746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8pPr>
            <a:lvl9pPr marL="6031382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770B1-39E1-42E0-84CF-2EF35CD082B6}" type="datetimeFigureOut">
              <a:rPr lang="it-IT" smtClean="0"/>
              <a:t>21/06/2021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24E15-60D8-4783-B8C3-BAD11DCAAC6A}" type="slidenum">
              <a:rPr lang="it-IT" smtClean="0"/>
              <a:t>‹N›</a:t>
            </a:fld>
            <a:endParaRPr lang="it-IT"/>
          </a:p>
        </p:txBody>
      </p:sp>
      <p:sp>
        <p:nvSpPr>
          <p:cNvPr id="24" name="TextBox 23"/>
          <p:cNvSpPr txBox="1"/>
          <p:nvPr/>
        </p:nvSpPr>
        <p:spPr>
          <a:xfrm>
            <a:off x="893521" y="1303392"/>
            <a:ext cx="1005205" cy="964339"/>
          </a:xfrm>
          <a:prstGeom prst="rect">
            <a:avLst/>
          </a:prstGeom>
        </p:spPr>
        <p:txBody>
          <a:bodyPr vert="horz" lIns="150781" tIns="75390" rIns="150781" bIns="75390" rtlCol="0" anchor="ctr">
            <a:noAutofit/>
          </a:bodyPr>
          <a:lstStyle/>
          <a:p>
            <a:pPr lvl="0"/>
            <a:r>
              <a:rPr lang="en-US" sz="13192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4664205" y="4760145"/>
            <a:ext cx="1005205" cy="964339"/>
          </a:xfrm>
          <a:prstGeom prst="rect">
            <a:avLst/>
          </a:prstGeom>
        </p:spPr>
        <p:txBody>
          <a:bodyPr vert="horz" lIns="150781" tIns="75390" rIns="150781" bIns="75390" rtlCol="0" anchor="ctr">
            <a:noAutofit/>
          </a:bodyPr>
          <a:lstStyle/>
          <a:p>
            <a:pPr lvl="0"/>
            <a:r>
              <a:rPr lang="en-US" sz="13192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3278571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0855" y="1005276"/>
            <a:ext cx="14161589" cy="4984491"/>
          </a:xfrm>
        </p:spPr>
        <p:txBody>
          <a:bodyPr anchor="ctr">
            <a:normAutofit/>
          </a:bodyPr>
          <a:lstStyle>
            <a:lvl1pPr algn="l">
              <a:defRPr sz="7256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16893" y="6618064"/>
            <a:ext cx="14175549" cy="848033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3958">
                <a:solidFill>
                  <a:schemeClr val="accent1"/>
                </a:solidFill>
              </a:defRPr>
            </a:lvl1pPr>
            <a:lvl2pPr marL="753923" indent="0">
              <a:buFontTx/>
              <a:buNone/>
              <a:defRPr/>
            </a:lvl2pPr>
            <a:lvl3pPr marL="1507846" indent="0">
              <a:buFontTx/>
              <a:buNone/>
              <a:defRPr/>
            </a:lvl3pPr>
            <a:lvl4pPr marL="2261768" indent="0">
              <a:buFontTx/>
              <a:buNone/>
              <a:defRPr/>
            </a:lvl4pPr>
            <a:lvl5pPr marL="3015691" indent="0">
              <a:buFontTx/>
              <a:buNone/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6897" y="7466097"/>
            <a:ext cx="14175547" cy="2496556"/>
          </a:xfrm>
        </p:spPr>
        <p:txBody>
          <a:bodyPr anchor="t">
            <a:normAutofit/>
          </a:bodyPr>
          <a:lstStyle>
            <a:lvl1pPr marL="0" indent="0" algn="l">
              <a:buNone/>
              <a:defRPr sz="2968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753923" indent="0">
              <a:buNone/>
              <a:defRPr sz="2968">
                <a:solidFill>
                  <a:schemeClr val="tx1">
                    <a:tint val="75000"/>
                  </a:schemeClr>
                </a:solidFill>
              </a:defRPr>
            </a:lvl2pPr>
            <a:lvl3pPr marL="1507846" indent="0">
              <a:buNone/>
              <a:defRPr sz="2638">
                <a:solidFill>
                  <a:schemeClr val="tx1">
                    <a:tint val="75000"/>
                  </a:schemeClr>
                </a:solidFill>
              </a:defRPr>
            </a:lvl3pPr>
            <a:lvl4pPr marL="2261768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4pPr>
            <a:lvl5pPr marL="3015691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5pPr>
            <a:lvl6pPr marL="3769614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6pPr>
            <a:lvl7pPr marL="4523537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7pPr>
            <a:lvl8pPr marL="527746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8pPr>
            <a:lvl9pPr marL="6031382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770B1-39E1-42E0-84CF-2EF35CD082B6}" type="datetimeFigureOut">
              <a:rPr lang="it-IT" smtClean="0"/>
              <a:t>21/06/2021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24E15-60D8-4783-B8C3-BAD11DCAAC6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394988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300" b="0" i="0">
                <a:solidFill>
                  <a:srgbClr val="FFFCFC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950" b="0" i="0">
                <a:solidFill>
                  <a:srgbClr val="43546A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6/21/2021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50" b="0" i="0">
                <a:solidFill>
                  <a:srgbClr val="BFBFBF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ct val="100000"/>
              </a:lnSpc>
              <a:spcBef>
                <a:spcPts val="135"/>
              </a:spcBef>
            </a:pPr>
            <a:fld id="{81D60167-4931-47E6-BA6A-407CBD079E47}" type="slidenum">
              <a:rPr spc="50" dirty="0"/>
              <a:t>‹N›</a:t>
            </a:fld>
            <a:endParaRPr spc="50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770B1-39E1-42E0-84CF-2EF35CD082B6}" type="datetimeFigureOut">
              <a:rPr lang="it-IT" smtClean="0"/>
              <a:t>21/06/2021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24E15-60D8-4783-B8C3-BAD11DCAAC6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950923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138362" y="1005275"/>
            <a:ext cx="2151467" cy="8660032"/>
          </a:xfrm>
        </p:spPr>
        <p:txBody>
          <a:bodyPr vert="eaVert" anchor="ctr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16897" y="1005276"/>
            <a:ext cx="11641893" cy="8660030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770B1-39E1-42E0-84CF-2EF35CD082B6}" type="datetimeFigureOut">
              <a:rPr lang="it-IT" smtClean="0"/>
              <a:t>21/06/2021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24E15-60D8-4783-B8C3-BAD11DCAAC6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5590305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13962"/>
            <a:ext cx="20104100" cy="11323313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85091" y="3965255"/>
            <a:ext cx="12807354" cy="2714874"/>
          </a:xfrm>
        </p:spPr>
        <p:txBody>
          <a:bodyPr anchor="b">
            <a:noAutofit/>
          </a:bodyPr>
          <a:lstStyle>
            <a:lvl1pPr algn="r">
              <a:defRPr sz="8905">
                <a:solidFill>
                  <a:schemeClr val="accent1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85091" y="6680124"/>
            <a:ext cx="12807354" cy="1808868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753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5078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2617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0156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7696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5235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2774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60313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44EDD-4C35-4ADE-A9F2-D82332AFE337}" type="datetimeFigureOut">
              <a:rPr lang="it-IT" smtClean="0"/>
              <a:t>21/06/2021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4CD42-0A82-4BC7-83B7-4F5F22181FA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8441148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5936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44EDD-4C35-4ADE-A9F2-D82332AFE337}" type="datetimeFigureOut">
              <a:rPr lang="it-IT" smtClean="0"/>
              <a:t>21/06/2021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4CD42-0A82-4BC7-83B7-4F5F22181FA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6358202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6897" y="4453931"/>
            <a:ext cx="14175547" cy="3012167"/>
          </a:xfrm>
        </p:spPr>
        <p:txBody>
          <a:bodyPr anchor="b"/>
          <a:lstStyle>
            <a:lvl1pPr algn="l">
              <a:defRPr sz="6596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6897" y="7466097"/>
            <a:ext cx="14175547" cy="1418863"/>
          </a:xfrm>
        </p:spPr>
        <p:txBody>
          <a:bodyPr anchor="t"/>
          <a:lstStyle>
            <a:lvl1pPr marL="0" indent="0" algn="l">
              <a:buNone/>
              <a:defRPr sz="3298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753923" indent="0">
              <a:buNone/>
              <a:defRPr sz="2968">
                <a:solidFill>
                  <a:schemeClr val="tx1">
                    <a:tint val="75000"/>
                  </a:schemeClr>
                </a:solidFill>
              </a:defRPr>
            </a:lvl2pPr>
            <a:lvl3pPr marL="1507846" indent="0">
              <a:buNone/>
              <a:defRPr sz="2638">
                <a:solidFill>
                  <a:schemeClr val="tx1">
                    <a:tint val="75000"/>
                  </a:schemeClr>
                </a:solidFill>
              </a:defRPr>
            </a:lvl3pPr>
            <a:lvl4pPr marL="2261768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4pPr>
            <a:lvl5pPr marL="3015691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5pPr>
            <a:lvl6pPr marL="3769614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6pPr>
            <a:lvl7pPr marL="4523537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7pPr>
            <a:lvl8pPr marL="527746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8pPr>
            <a:lvl9pPr marL="6031382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44EDD-4C35-4ADE-A9F2-D82332AFE337}" type="datetimeFigureOut">
              <a:rPr lang="it-IT" smtClean="0"/>
              <a:t>21/06/2021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4CD42-0A82-4BC7-83B7-4F5F22181FA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4811027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16897" y="3562972"/>
            <a:ext cx="6899299" cy="639968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3148" y="3562972"/>
            <a:ext cx="6899298" cy="6399682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44EDD-4C35-4ADE-A9F2-D82332AFE337}" type="datetimeFigureOut">
              <a:rPr lang="it-IT" smtClean="0"/>
              <a:t>21/06/2021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4CD42-0A82-4BC7-83B7-4F5F22181FA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7910027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4276" y="3563621"/>
            <a:ext cx="6901918" cy="950299"/>
          </a:xfrm>
        </p:spPr>
        <p:txBody>
          <a:bodyPr anchor="b">
            <a:noAutofit/>
          </a:bodyPr>
          <a:lstStyle>
            <a:lvl1pPr marL="0" indent="0">
              <a:buNone/>
              <a:defRPr sz="3958" b="0"/>
            </a:lvl1pPr>
            <a:lvl2pPr marL="753923" indent="0">
              <a:buNone/>
              <a:defRPr sz="3298" b="1"/>
            </a:lvl2pPr>
            <a:lvl3pPr marL="1507846" indent="0">
              <a:buNone/>
              <a:defRPr sz="2968" b="1"/>
            </a:lvl3pPr>
            <a:lvl4pPr marL="2261768" indent="0">
              <a:buNone/>
              <a:defRPr sz="2638" b="1"/>
            </a:lvl4pPr>
            <a:lvl5pPr marL="3015691" indent="0">
              <a:buNone/>
              <a:defRPr sz="2638" b="1"/>
            </a:lvl5pPr>
            <a:lvl6pPr marL="3769614" indent="0">
              <a:buNone/>
              <a:defRPr sz="2638" b="1"/>
            </a:lvl6pPr>
            <a:lvl7pPr marL="4523537" indent="0">
              <a:buNone/>
              <a:defRPr sz="2638" b="1"/>
            </a:lvl7pPr>
            <a:lvl8pPr marL="5277460" indent="0">
              <a:buNone/>
              <a:defRPr sz="2638" b="1"/>
            </a:lvl8pPr>
            <a:lvl9pPr marL="6031382" indent="0">
              <a:buNone/>
              <a:defRPr sz="2638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14276" y="4513920"/>
            <a:ext cx="6901918" cy="5448734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390531" y="3563621"/>
            <a:ext cx="6901910" cy="950299"/>
          </a:xfrm>
        </p:spPr>
        <p:txBody>
          <a:bodyPr anchor="b">
            <a:noAutofit/>
          </a:bodyPr>
          <a:lstStyle>
            <a:lvl1pPr marL="0" indent="0">
              <a:buNone/>
              <a:defRPr sz="3958" b="0"/>
            </a:lvl1pPr>
            <a:lvl2pPr marL="753923" indent="0">
              <a:buNone/>
              <a:defRPr sz="3298" b="1"/>
            </a:lvl2pPr>
            <a:lvl3pPr marL="1507846" indent="0">
              <a:buNone/>
              <a:defRPr sz="2968" b="1"/>
            </a:lvl3pPr>
            <a:lvl4pPr marL="2261768" indent="0">
              <a:buNone/>
              <a:defRPr sz="2638" b="1"/>
            </a:lvl4pPr>
            <a:lvl5pPr marL="3015691" indent="0">
              <a:buNone/>
              <a:defRPr sz="2638" b="1"/>
            </a:lvl5pPr>
            <a:lvl6pPr marL="3769614" indent="0">
              <a:buNone/>
              <a:defRPr sz="2638" b="1"/>
            </a:lvl6pPr>
            <a:lvl7pPr marL="4523537" indent="0">
              <a:buNone/>
              <a:defRPr sz="2638" b="1"/>
            </a:lvl7pPr>
            <a:lvl8pPr marL="5277460" indent="0">
              <a:buNone/>
              <a:defRPr sz="2638" b="1"/>
            </a:lvl8pPr>
            <a:lvl9pPr marL="6031382" indent="0">
              <a:buNone/>
              <a:defRPr sz="2638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8390534" y="4513920"/>
            <a:ext cx="6901908" cy="5448734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44EDD-4C35-4ADE-A9F2-D82332AFE337}" type="datetimeFigureOut">
              <a:rPr lang="it-IT" smtClean="0"/>
              <a:t>21/06/2021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4CD42-0A82-4BC7-83B7-4F5F22181FA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2327110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6896" y="1005276"/>
            <a:ext cx="14175547" cy="2178097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44EDD-4C35-4ADE-A9F2-D82332AFE337}" type="datetimeFigureOut">
              <a:rPr lang="it-IT" smtClean="0"/>
              <a:t>21/06/2021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4CD42-0A82-4BC7-83B7-4F5F22181FA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2167808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44EDD-4C35-4ADE-A9F2-D82332AFE337}" type="datetimeFigureOut">
              <a:rPr lang="it-IT" smtClean="0"/>
              <a:t>21/06/2021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4CD42-0A82-4BC7-83B7-4F5F22181FA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5852307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6896" y="2471309"/>
            <a:ext cx="6355956" cy="2108285"/>
          </a:xfrm>
        </p:spPr>
        <p:txBody>
          <a:bodyPr anchor="b">
            <a:normAutofit/>
          </a:bodyPr>
          <a:lstStyle>
            <a:lvl1pPr>
              <a:defRPr sz="3298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849803" y="849149"/>
            <a:ext cx="7442641" cy="9113504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6896" y="4579593"/>
            <a:ext cx="6355956" cy="4261948"/>
          </a:xfrm>
        </p:spPr>
        <p:txBody>
          <a:bodyPr>
            <a:normAutofit/>
          </a:bodyPr>
          <a:lstStyle>
            <a:lvl1pPr marL="0" indent="0">
              <a:buNone/>
              <a:defRPr sz="2309"/>
            </a:lvl1pPr>
            <a:lvl2pPr marL="753697" indent="0">
              <a:buNone/>
              <a:defRPr sz="2309"/>
            </a:lvl2pPr>
            <a:lvl3pPr marL="1507394" indent="0">
              <a:buNone/>
              <a:defRPr sz="1979"/>
            </a:lvl3pPr>
            <a:lvl4pPr marL="2261091" indent="0">
              <a:buNone/>
              <a:defRPr sz="1649"/>
            </a:lvl4pPr>
            <a:lvl5pPr marL="3014786" indent="0">
              <a:buNone/>
              <a:defRPr sz="1649"/>
            </a:lvl5pPr>
            <a:lvl6pPr marL="3768483" indent="0">
              <a:buNone/>
              <a:defRPr sz="1649"/>
            </a:lvl6pPr>
            <a:lvl7pPr marL="4522180" indent="0">
              <a:buNone/>
              <a:defRPr sz="1649"/>
            </a:lvl7pPr>
            <a:lvl8pPr marL="5275877" indent="0">
              <a:buNone/>
              <a:defRPr sz="1649"/>
            </a:lvl8pPr>
            <a:lvl9pPr marL="6029573" indent="0">
              <a:buNone/>
              <a:defRPr sz="1649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44EDD-4C35-4ADE-A9F2-D82332AFE337}" type="datetimeFigureOut">
              <a:rPr lang="it-IT" smtClean="0"/>
              <a:t>21/06/2021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4CD42-0A82-4BC7-83B7-4F5F22181FA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44250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300" b="0" i="0">
                <a:solidFill>
                  <a:srgbClr val="FFFCFC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005205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10353611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6/21/2021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50" b="0" i="0">
                <a:solidFill>
                  <a:srgbClr val="BFBFBF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ct val="100000"/>
              </a:lnSpc>
              <a:spcBef>
                <a:spcPts val="135"/>
              </a:spcBef>
            </a:pPr>
            <a:fld id="{81D60167-4931-47E6-BA6A-407CBD079E47}" type="slidenum">
              <a:rPr spc="50" dirty="0"/>
              <a:t>‹N›</a:t>
            </a:fld>
            <a:endParaRPr spc="50" dirty="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6896" y="7916545"/>
            <a:ext cx="14175546" cy="934593"/>
          </a:xfrm>
        </p:spPr>
        <p:txBody>
          <a:bodyPr anchor="b">
            <a:normAutofit/>
          </a:bodyPr>
          <a:lstStyle>
            <a:lvl1pPr algn="l">
              <a:defRPr sz="3958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16896" y="1005275"/>
            <a:ext cx="14175547" cy="6341874"/>
          </a:xfrm>
        </p:spPr>
        <p:txBody>
          <a:bodyPr anchor="t">
            <a:normAutofit/>
          </a:bodyPr>
          <a:lstStyle>
            <a:lvl1pPr marL="0" indent="0" algn="ctr">
              <a:buNone/>
              <a:defRPr sz="2638"/>
            </a:lvl1pPr>
            <a:lvl2pPr marL="753923" indent="0">
              <a:buNone/>
              <a:defRPr sz="2638"/>
            </a:lvl2pPr>
            <a:lvl3pPr marL="1507846" indent="0">
              <a:buNone/>
              <a:defRPr sz="2638"/>
            </a:lvl3pPr>
            <a:lvl4pPr marL="2261768" indent="0">
              <a:buNone/>
              <a:defRPr sz="2638"/>
            </a:lvl4pPr>
            <a:lvl5pPr marL="3015691" indent="0">
              <a:buNone/>
              <a:defRPr sz="2638"/>
            </a:lvl5pPr>
            <a:lvl6pPr marL="3769614" indent="0">
              <a:buNone/>
              <a:defRPr sz="2638"/>
            </a:lvl6pPr>
            <a:lvl7pPr marL="4523537" indent="0">
              <a:buNone/>
              <a:defRPr sz="2638"/>
            </a:lvl7pPr>
            <a:lvl8pPr marL="5277460" indent="0">
              <a:buNone/>
              <a:defRPr sz="2638"/>
            </a:lvl8pPr>
            <a:lvl9pPr marL="6031382" indent="0">
              <a:buNone/>
              <a:defRPr sz="2638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6896" y="8851138"/>
            <a:ext cx="14175546" cy="1111516"/>
          </a:xfrm>
        </p:spPr>
        <p:txBody>
          <a:bodyPr>
            <a:normAutofit/>
          </a:bodyPr>
          <a:lstStyle>
            <a:lvl1pPr marL="0" indent="0">
              <a:buNone/>
              <a:defRPr sz="1979"/>
            </a:lvl1pPr>
            <a:lvl2pPr marL="753923" indent="0">
              <a:buNone/>
              <a:defRPr sz="1979"/>
            </a:lvl2pPr>
            <a:lvl3pPr marL="1507846" indent="0">
              <a:buNone/>
              <a:defRPr sz="1649"/>
            </a:lvl3pPr>
            <a:lvl4pPr marL="2261768" indent="0">
              <a:buNone/>
              <a:defRPr sz="1484"/>
            </a:lvl4pPr>
            <a:lvl5pPr marL="3015691" indent="0">
              <a:buNone/>
              <a:defRPr sz="1484"/>
            </a:lvl5pPr>
            <a:lvl6pPr marL="3769614" indent="0">
              <a:buNone/>
              <a:defRPr sz="1484"/>
            </a:lvl6pPr>
            <a:lvl7pPr marL="4523537" indent="0">
              <a:buNone/>
              <a:defRPr sz="1484"/>
            </a:lvl7pPr>
            <a:lvl8pPr marL="5277460" indent="0">
              <a:buNone/>
              <a:defRPr sz="1484"/>
            </a:lvl8pPr>
            <a:lvl9pPr marL="6031382" indent="0">
              <a:buNone/>
              <a:defRPr sz="1484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44EDD-4C35-4ADE-A9F2-D82332AFE337}" type="datetimeFigureOut">
              <a:rPr lang="it-IT" smtClean="0"/>
              <a:t>21/06/2021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4CD42-0A82-4BC7-83B7-4F5F22181FA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8733764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sotto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6897" y="1005275"/>
            <a:ext cx="14175547" cy="5612789"/>
          </a:xfrm>
        </p:spPr>
        <p:txBody>
          <a:bodyPr anchor="ctr">
            <a:normAutofit/>
          </a:bodyPr>
          <a:lstStyle>
            <a:lvl1pPr algn="l">
              <a:defRPr sz="7256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6897" y="7372021"/>
            <a:ext cx="14175547" cy="2590633"/>
          </a:xfrm>
        </p:spPr>
        <p:txBody>
          <a:bodyPr anchor="ctr">
            <a:normAutofit/>
          </a:bodyPr>
          <a:lstStyle>
            <a:lvl1pPr marL="0" indent="0" algn="l">
              <a:buNone/>
              <a:defRPr sz="2968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753923" indent="0">
              <a:buNone/>
              <a:defRPr sz="2968">
                <a:solidFill>
                  <a:schemeClr val="tx1">
                    <a:tint val="75000"/>
                  </a:schemeClr>
                </a:solidFill>
              </a:defRPr>
            </a:lvl2pPr>
            <a:lvl3pPr marL="1507846" indent="0">
              <a:buNone/>
              <a:defRPr sz="2638">
                <a:solidFill>
                  <a:schemeClr val="tx1">
                    <a:tint val="75000"/>
                  </a:schemeClr>
                </a:solidFill>
              </a:defRPr>
            </a:lvl3pPr>
            <a:lvl4pPr marL="2261768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4pPr>
            <a:lvl5pPr marL="3015691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5pPr>
            <a:lvl6pPr marL="3769614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6pPr>
            <a:lvl7pPr marL="4523537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7pPr>
            <a:lvl8pPr marL="527746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8pPr>
            <a:lvl9pPr marL="6031382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44EDD-4C35-4ADE-A9F2-D82332AFE337}" type="datetimeFigureOut">
              <a:rPr lang="it-IT" smtClean="0"/>
              <a:t>21/06/2021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4CD42-0A82-4BC7-83B7-4F5F22181FA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6356579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5731" y="1005276"/>
            <a:ext cx="13346890" cy="4984491"/>
          </a:xfrm>
        </p:spPr>
        <p:txBody>
          <a:bodyPr anchor="ctr">
            <a:normAutofit/>
          </a:bodyPr>
          <a:lstStyle>
            <a:lvl1pPr algn="l">
              <a:defRPr sz="7256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252706" y="5989767"/>
            <a:ext cx="11912939" cy="628297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2638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753923" indent="0">
              <a:buFontTx/>
              <a:buNone/>
              <a:defRPr/>
            </a:lvl2pPr>
            <a:lvl3pPr marL="1507846" indent="0">
              <a:buFontTx/>
              <a:buNone/>
              <a:defRPr/>
            </a:lvl3pPr>
            <a:lvl4pPr marL="2261768" indent="0">
              <a:buFontTx/>
              <a:buNone/>
              <a:defRPr/>
            </a:lvl4pPr>
            <a:lvl5pPr marL="3015691" indent="0">
              <a:buFontTx/>
              <a:buNone/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6897" y="7372021"/>
            <a:ext cx="14175547" cy="2590633"/>
          </a:xfrm>
        </p:spPr>
        <p:txBody>
          <a:bodyPr anchor="ctr">
            <a:normAutofit/>
          </a:bodyPr>
          <a:lstStyle>
            <a:lvl1pPr marL="0" indent="0" algn="l">
              <a:buNone/>
              <a:defRPr sz="2968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753923" indent="0">
              <a:buNone/>
              <a:defRPr sz="2968">
                <a:solidFill>
                  <a:schemeClr val="tx1">
                    <a:tint val="75000"/>
                  </a:schemeClr>
                </a:solidFill>
              </a:defRPr>
            </a:lvl2pPr>
            <a:lvl3pPr marL="1507846" indent="0">
              <a:buNone/>
              <a:defRPr sz="2638">
                <a:solidFill>
                  <a:schemeClr val="tx1">
                    <a:tint val="75000"/>
                  </a:schemeClr>
                </a:solidFill>
              </a:defRPr>
            </a:lvl3pPr>
            <a:lvl4pPr marL="2261768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4pPr>
            <a:lvl5pPr marL="3015691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5pPr>
            <a:lvl6pPr marL="3769614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6pPr>
            <a:lvl7pPr marL="4523537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7pPr>
            <a:lvl8pPr marL="527746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8pPr>
            <a:lvl9pPr marL="6031382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44EDD-4C35-4ADE-A9F2-D82332AFE337}" type="datetimeFigureOut">
              <a:rPr lang="it-IT" smtClean="0"/>
              <a:t>21/06/2021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4CD42-0A82-4BC7-83B7-4F5F22181FA1}" type="slidenum">
              <a:rPr lang="it-IT" smtClean="0"/>
              <a:t>‹N›</a:t>
            </a:fld>
            <a:endParaRPr lang="it-IT"/>
          </a:p>
        </p:txBody>
      </p:sp>
      <p:sp>
        <p:nvSpPr>
          <p:cNvPr id="20" name="TextBox 19"/>
          <p:cNvSpPr txBox="1"/>
          <p:nvPr/>
        </p:nvSpPr>
        <p:spPr>
          <a:xfrm>
            <a:off x="893521" y="1303392"/>
            <a:ext cx="1005205" cy="964339"/>
          </a:xfrm>
          <a:prstGeom prst="rect">
            <a:avLst/>
          </a:prstGeom>
        </p:spPr>
        <p:txBody>
          <a:bodyPr vert="horz" lIns="150781" tIns="75390" rIns="150781" bIns="75390" rtlCol="0" anchor="ctr">
            <a:noAutofit/>
          </a:bodyPr>
          <a:lstStyle/>
          <a:p>
            <a:pPr lvl="0"/>
            <a:r>
              <a:rPr lang="en-US" sz="13192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4664205" y="4760145"/>
            <a:ext cx="1005205" cy="964339"/>
          </a:xfrm>
          <a:prstGeom prst="rect">
            <a:avLst/>
          </a:prstGeom>
        </p:spPr>
        <p:txBody>
          <a:bodyPr vert="horz" lIns="150781" tIns="75390" rIns="150781" bIns="75390" rtlCol="0" anchor="ctr">
            <a:noAutofit/>
          </a:bodyPr>
          <a:lstStyle/>
          <a:p>
            <a:pPr lvl="0"/>
            <a:r>
              <a:rPr lang="en-US" sz="13192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sz="2968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3716740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6897" y="3185991"/>
            <a:ext cx="14175547" cy="4280106"/>
          </a:xfrm>
        </p:spPr>
        <p:txBody>
          <a:bodyPr anchor="b">
            <a:normAutofit/>
          </a:bodyPr>
          <a:lstStyle>
            <a:lvl1pPr algn="l">
              <a:defRPr sz="7256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6897" y="7466097"/>
            <a:ext cx="14175547" cy="2496556"/>
          </a:xfrm>
        </p:spPr>
        <p:txBody>
          <a:bodyPr anchor="t">
            <a:normAutofit/>
          </a:bodyPr>
          <a:lstStyle>
            <a:lvl1pPr marL="0" indent="0" algn="l">
              <a:buNone/>
              <a:defRPr sz="2968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753923" indent="0">
              <a:buNone/>
              <a:defRPr sz="2968">
                <a:solidFill>
                  <a:schemeClr val="tx1">
                    <a:tint val="75000"/>
                  </a:schemeClr>
                </a:solidFill>
              </a:defRPr>
            </a:lvl2pPr>
            <a:lvl3pPr marL="1507846" indent="0">
              <a:buNone/>
              <a:defRPr sz="2638">
                <a:solidFill>
                  <a:schemeClr val="tx1">
                    <a:tint val="75000"/>
                  </a:schemeClr>
                </a:solidFill>
              </a:defRPr>
            </a:lvl3pPr>
            <a:lvl4pPr marL="2261768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4pPr>
            <a:lvl5pPr marL="3015691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5pPr>
            <a:lvl6pPr marL="3769614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6pPr>
            <a:lvl7pPr marL="4523537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7pPr>
            <a:lvl8pPr marL="527746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8pPr>
            <a:lvl9pPr marL="6031382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44EDD-4C35-4ADE-A9F2-D82332AFE337}" type="datetimeFigureOut">
              <a:rPr lang="it-IT" smtClean="0"/>
              <a:t>21/06/2021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4CD42-0A82-4BC7-83B7-4F5F22181FA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7396095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 cita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5731" y="1005276"/>
            <a:ext cx="13346890" cy="4984491"/>
          </a:xfrm>
        </p:spPr>
        <p:txBody>
          <a:bodyPr anchor="ctr">
            <a:normAutofit/>
          </a:bodyPr>
          <a:lstStyle>
            <a:lvl1pPr algn="l">
              <a:defRPr sz="7256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16893" y="6618064"/>
            <a:ext cx="14175549" cy="848033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3958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753923" indent="0">
              <a:buFontTx/>
              <a:buNone/>
              <a:defRPr/>
            </a:lvl2pPr>
            <a:lvl3pPr marL="1507846" indent="0">
              <a:buFontTx/>
              <a:buNone/>
              <a:defRPr/>
            </a:lvl3pPr>
            <a:lvl4pPr marL="2261768" indent="0">
              <a:buFontTx/>
              <a:buNone/>
              <a:defRPr/>
            </a:lvl4pPr>
            <a:lvl5pPr marL="3015691" indent="0">
              <a:buFontTx/>
              <a:buNone/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6897" y="7466097"/>
            <a:ext cx="14175547" cy="2496556"/>
          </a:xfrm>
        </p:spPr>
        <p:txBody>
          <a:bodyPr anchor="t">
            <a:normAutofit/>
          </a:bodyPr>
          <a:lstStyle>
            <a:lvl1pPr marL="0" indent="0" algn="l">
              <a:buNone/>
              <a:defRPr sz="2968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753923" indent="0">
              <a:buNone/>
              <a:defRPr sz="2968">
                <a:solidFill>
                  <a:schemeClr val="tx1">
                    <a:tint val="75000"/>
                  </a:schemeClr>
                </a:solidFill>
              </a:defRPr>
            </a:lvl2pPr>
            <a:lvl3pPr marL="1507846" indent="0">
              <a:buNone/>
              <a:defRPr sz="2638">
                <a:solidFill>
                  <a:schemeClr val="tx1">
                    <a:tint val="75000"/>
                  </a:schemeClr>
                </a:solidFill>
              </a:defRPr>
            </a:lvl3pPr>
            <a:lvl4pPr marL="2261768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4pPr>
            <a:lvl5pPr marL="3015691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5pPr>
            <a:lvl6pPr marL="3769614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6pPr>
            <a:lvl7pPr marL="4523537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7pPr>
            <a:lvl8pPr marL="527746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8pPr>
            <a:lvl9pPr marL="6031382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44EDD-4C35-4ADE-A9F2-D82332AFE337}" type="datetimeFigureOut">
              <a:rPr lang="it-IT" smtClean="0"/>
              <a:t>21/06/2021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4CD42-0A82-4BC7-83B7-4F5F22181FA1}" type="slidenum">
              <a:rPr lang="it-IT" smtClean="0"/>
              <a:t>‹N›</a:t>
            </a:fld>
            <a:endParaRPr lang="it-IT"/>
          </a:p>
        </p:txBody>
      </p:sp>
      <p:sp>
        <p:nvSpPr>
          <p:cNvPr id="24" name="TextBox 23"/>
          <p:cNvSpPr txBox="1"/>
          <p:nvPr/>
        </p:nvSpPr>
        <p:spPr>
          <a:xfrm>
            <a:off x="893521" y="1303392"/>
            <a:ext cx="1005205" cy="964339"/>
          </a:xfrm>
          <a:prstGeom prst="rect">
            <a:avLst/>
          </a:prstGeom>
        </p:spPr>
        <p:txBody>
          <a:bodyPr vert="horz" lIns="150781" tIns="75390" rIns="150781" bIns="75390" rtlCol="0" anchor="ctr">
            <a:noAutofit/>
          </a:bodyPr>
          <a:lstStyle/>
          <a:p>
            <a:pPr lvl="0"/>
            <a:r>
              <a:rPr lang="en-US" sz="13192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4664205" y="4760145"/>
            <a:ext cx="1005205" cy="964339"/>
          </a:xfrm>
          <a:prstGeom prst="rect">
            <a:avLst/>
          </a:prstGeom>
        </p:spPr>
        <p:txBody>
          <a:bodyPr vert="horz" lIns="150781" tIns="75390" rIns="150781" bIns="75390" rtlCol="0" anchor="ctr">
            <a:noAutofit/>
          </a:bodyPr>
          <a:lstStyle/>
          <a:p>
            <a:pPr lvl="0"/>
            <a:r>
              <a:rPr lang="en-US" sz="13192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72312931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0855" y="1005276"/>
            <a:ext cx="14161589" cy="4984491"/>
          </a:xfrm>
        </p:spPr>
        <p:txBody>
          <a:bodyPr anchor="ctr">
            <a:normAutofit/>
          </a:bodyPr>
          <a:lstStyle>
            <a:lvl1pPr algn="l">
              <a:defRPr sz="7256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16893" y="6618064"/>
            <a:ext cx="14175549" cy="848033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3958">
                <a:solidFill>
                  <a:schemeClr val="accent1"/>
                </a:solidFill>
              </a:defRPr>
            </a:lvl1pPr>
            <a:lvl2pPr marL="753923" indent="0">
              <a:buFontTx/>
              <a:buNone/>
              <a:defRPr/>
            </a:lvl2pPr>
            <a:lvl3pPr marL="1507846" indent="0">
              <a:buFontTx/>
              <a:buNone/>
              <a:defRPr/>
            </a:lvl3pPr>
            <a:lvl4pPr marL="2261768" indent="0">
              <a:buFontTx/>
              <a:buNone/>
              <a:defRPr/>
            </a:lvl4pPr>
            <a:lvl5pPr marL="3015691" indent="0">
              <a:buFontTx/>
              <a:buNone/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6897" y="7466097"/>
            <a:ext cx="14175547" cy="2496556"/>
          </a:xfrm>
        </p:spPr>
        <p:txBody>
          <a:bodyPr anchor="t">
            <a:normAutofit/>
          </a:bodyPr>
          <a:lstStyle>
            <a:lvl1pPr marL="0" indent="0" algn="l">
              <a:buNone/>
              <a:defRPr sz="2968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753923" indent="0">
              <a:buNone/>
              <a:defRPr sz="2968">
                <a:solidFill>
                  <a:schemeClr val="tx1">
                    <a:tint val="75000"/>
                  </a:schemeClr>
                </a:solidFill>
              </a:defRPr>
            </a:lvl2pPr>
            <a:lvl3pPr marL="1507846" indent="0">
              <a:buNone/>
              <a:defRPr sz="2638">
                <a:solidFill>
                  <a:schemeClr val="tx1">
                    <a:tint val="75000"/>
                  </a:schemeClr>
                </a:solidFill>
              </a:defRPr>
            </a:lvl3pPr>
            <a:lvl4pPr marL="2261768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4pPr>
            <a:lvl5pPr marL="3015691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5pPr>
            <a:lvl6pPr marL="3769614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6pPr>
            <a:lvl7pPr marL="4523537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7pPr>
            <a:lvl8pPr marL="527746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8pPr>
            <a:lvl9pPr marL="6031382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44EDD-4C35-4ADE-A9F2-D82332AFE337}" type="datetimeFigureOut">
              <a:rPr lang="it-IT" smtClean="0"/>
              <a:t>21/06/2021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4CD42-0A82-4BC7-83B7-4F5F22181FA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3896921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44EDD-4C35-4ADE-A9F2-D82332AFE337}" type="datetimeFigureOut">
              <a:rPr lang="it-IT" smtClean="0"/>
              <a:t>21/06/2021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4CD42-0A82-4BC7-83B7-4F5F22181FA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3831082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138362" y="1005275"/>
            <a:ext cx="2151467" cy="8660032"/>
          </a:xfrm>
        </p:spPr>
        <p:txBody>
          <a:bodyPr vert="eaVert" anchor="ctr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16897" y="1005276"/>
            <a:ext cx="11641893" cy="8660030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44EDD-4C35-4ADE-A9F2-D82332AFE337}" type="datetimeFigureOut">
              <a:rPr lang="it-IT" smtClean="0"/>
              <a:t>21/06/2021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4CD42-0A82-4BC7-83B7-4F5F22181FA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1687175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13962"/>
            <a:ext cx="20104100" cy="11323313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85091" y="3965255"/>
            <a:ext cx="12807354" cy="2714874"/>
          </a:xfrm>
        </p:spPr>
        <p:txBody>
          <a:bodyPr anchor="b">
            <a:noAutofit/>
          </a:bodyPr>
          <a:lstStyle>
            <a:lvl1pPr algn="r">
              <a:defRPr sz="8905">
                <a:solidFill>
                  <a:schemeClr val="accent1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85091" y="6680124"/>
            <a:ext cx="12807354" cy="1808868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753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5078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2617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0156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7696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5235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2774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60313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2D4FE-5E39-4761-BDA0-5B22D3B3EA8E}" type="datetimeFigureOut">
              <a:rPr lang="it-IT" smtClean="0"/>
              <a:t>21/06/2021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679B4-77A0-4DD8-89B0-54812D5BFD8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2412498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2D4FE-5E39-4761-BDA0-5B22D3B3EA8E}" type="datetimeFigureOut">
              <a:rPr lang="it-IT" smtClean="0"/>
              <a:t>21/06/2021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679B4-77A0-4DD8-89B0-54812D5BFD8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92118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20104099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300" b="0" i="0">
                <a:solidFill>
                  <a:srgbClr val="FFFCFC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6/21/2021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50" b="0" i="0">
                <a:solidFill>
                  <a:srgbClr val="BFBFBF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ct val="100000"/>
              </a:lnSpc>
              <a:spcBef>
                <a:spcPts val="135"/>
              </a:spcBef>
            </a:pPr>
            <a:fld id="{81D60167-4931-47E6-BA6A-407CBD079E47}" type="slidenum">
              <a:rPr spc="50" dirty="0"/>
              <a:t>‹N›</a:t>
            </a:fld>
            <a:endParaRPr spc="50" dirty="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6897" y="4453931"/>
            <a:ext cx="14175547" cy="3012167"/>
          </a:xfrm>
        </p:spPr>
        <p:txBody>
          <a:bodyPr anchor="b"/>
          <a:lstStyle>
            <a:lvl1pPr algn="l">
              <a:defRPr sz="6596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6897" y="7466097"/>
            <a:ext cx="14175547" cy="1418863"/>
          </a:xfrm>
        </p:spPr>
        <p:txBody>
          <a:bodyPr anchor="t"/>
          <a:lstStyle>
            <a:lvl1pPr marL="0" indent="0" algn="l">
              <a:buNone/>
              <a:defRPr sz="3298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753923" indent="0">
              <a:buNone/>
              <a:defRPr sz="2968">
                <a:solidFill>
                  <a:schemeClr val="tx1">
                    <a:tint val="75000"/>
                  </a:schemeClr>
                </a:solidFill>
              </a:defRPr>
            </a:lvl2pPr>
            <a:lvl3pPr marL="1507846" indent="0">
              <a:buNone/>
              <a:defRPr sz="2638">
                <a:solidFill>
                  <a:schemeClr val="tx1">
                    <a:tint val="75000"/>
                  </a:schemeClr>
                </a:solidFill>
              </a:defRPr>
            </a:lvl3pPr>
            <a:lvl4pPr marL="2261768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4pPr>
            <a:lvl5pPr marL="3015691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5pPr>
            <a:lvl6pPr marL="3769614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6pPr>
            <a:lvl7pPr marL="4523537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7pPr>
            <a:lvl8pPr marL="527746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8pPr>
            <a:lvl9pPr marL="6031382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2D4FE-5E39-4761-BDA0-5B22D3B3EA8E}" type="datetimeFigureOut">
              <a:rPr lang="it-IT" smtClean="0"/>
              <a:t>21/06/2021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679B4-77A0-4DD8-89B0-54812D5BFD8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6097763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16897" y="3562972"/>
            <a:ext cx="6899299" cy="639968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3148" y="3562972"/>
            <a:ext cx="6899298" cy="6399682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2D4FE-5E39-4761-BDA0-5B22D3B3EA8E}" type="datetimeFigureOut">
              <a:rPr lang="it-IT" smtClean="0"/>
              <a:t>21/06/2021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679B4-77A0-4DD8-89B0-54812D5BFD8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6574887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4276" y="3563621"/>
            <a:ext cx="6901918" cy="950299"/>
          </a:xfrm>
        </p:spPr>
        <p:txBody>
          <a:bodyPr anchor="b">
            <a:noAutofit/>
          </a:bodyPr>
          <a:lstStyle>
            <a:lvl1pPr marL="0" indent="0">
              <a:buNone/>
              <a:defRPr sz="3958" b="0"/>
            </a:lvl1pPr>
            <a:lvl2pPr marL="753923" indent="0">
              <a:buNone/>
              <a:defRPr sz="3298" b="1"/>
            </a:lvl2pPr>
            <a:lvl3pPr marL="1507846" indent="0">
              <a:buNone/>
              <a:defRPr sz="2968" b="1"/>
            </a:lvl3pPr>
            <a:lvl4pPr marL="2261768" indent="0">
              <a:buNone/>
              <a:defRPr sz="2638" b="1"/>
            </a:lvl4pPr>
            <a:lvl5pPr marL="3015691" indent="0">
              <a:buNone/>
              <a:defRPr sz="2638" b="1"/>
            </a:lvl5pPr>
            <a:lvl6pPr marL="3769614" indent="0">
              <a:buNone/>
              <a:defRPr sz="2638" b="1"/>
            </a:lvl6pPr>
            <a:lvl7pPr marL="4523537" indent="0">
              <a:buNone/>
              <a:defRPr sz="2638" b="1"/>
            </a:lvl7pPr>
            <a:lvl8pPr marL="5277460" indent="0">
              <a:buNone/>
              <a:defRPr sz="2638" b="1"/>
            </a:lvl8pPr>
            <a:lvl9pPr marL="6031382" indent="0">
              <a:buNone/>
              <a:defRPr sz="2638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14276" y="4513920"/>
            <a:ext cx="6901918" cy="5448734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390531" y="3563621"/>
            <a:ext cx="6901910" cy="950299"/>
          </a:xfrm>
        </p:spPr>
        <p:txBody>
          <a:bodyPr anchor="b">
            <a:noAutofit/>
          </a:bodyPr>
          <a:lstStyle>
            <a:lvl1pPr marL="0" indent="0">
              <a:buNone/>
              <a:defRPr sz="3958" b="0"/>
            </a:lvl1pPr>
            <a:lvl2pPr marL="753923" indent="0">
              <a:buNone/>
              <a:defRPr sz="3298" b="1"/>
            </a:lvl2pPr>
            <a:lvl3pPr marL="1507846" indent="0">
              <a:buNone/>
              <a:defRPr sz="2968" b="1"/>
            </a:lvl3pPr>
            <a:lvl4pPr marL="2261768" indent="0">
              <a:buNone/>
              <a:defRPr sz="2638" b="1"/>
            </a:lvl4pPr>
            <a:lvl5pPr marL="3015691" indent="0">
              <a:buNone/>
              <a:defRPr sz="2638" b="1"/>
            </a:lvl5pPr>
            <a:lvl6pPr marL="3769614" indent="0">
              <a:buNone/>
              <a:defRPr sz="2638" b="1"/>
            </a:lvl6pPr>
            <a:lvl7pPr marL="4523537" indent="0">
              <a:buNone/>
              <a:defRPr sz="2638" b="1"/>
            </a:lvl7pPr>
            <a:lvl8pPr marL="5277460" indent="0">
              <a:buNone/>
              <a:defRPr sz="2638" b="1"/>
            </a:lvl8pPr>
            <a:lvl9pPr marL="6031382" indent="0">
              <a:buNone/>
              <a:defRPr sz="2638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8390534" y="4513920"/>
            <a:ext cx="6901908" cy="5448734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2D4FE-5E39-4761-BDA0-5B22D3B3EA8E}" type="datetimeFigureOut">
              <a:rPr lang="it-IT" smtClean="0"/>
              <a:t>21/06/2021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679B4-77A0-4DD8-89B0-54812D5BFD8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1519870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6896" y="1005276"/>
            <a:ext cx="14175547" cy="2178097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2D4FE-5E39-4761-BDA0-5B22D3B3EA8E}" type="datetimeFigureOut">
              <a:rPr lang="it-IT" smtClean="0"/>
              <a:t>21/06/2021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679B4-77A0-4DD8-89B0-54812D5BFD8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8997861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2D4FE-5E39-4761-BDA0-5B22D3B3EA8E}" type="datetimeFigureOut">
              <a:rPr lang="it-IT" smtClean="0"/>
              <a:t>21/06/2021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679B4-77A0-4DD8-89B0-54812D5BFD8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0440337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6896" y="2471309"/>
            <a:ext cx="6355956" cy="2108285"/>
          </a:xfrm>
        </p:spPr>
        <p:txBody>
          <a:bodyPr anchor="b">
            <a:normAutofit/>
          </a:bodyPr>
          <a:lstStyle>
            <a:lvl1pPr>
              <a:defRPr sz="3298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849803" y="849149"/>
            <a:ext cx="7442641" cy="9113504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6896" y="4579593"/>
            <a:ext cx="6355956" cy="4261948"/>
          </a:xfrm>
        </p:spPr>
        <p:txBody>
          <a:bodyPr>
            <a:normAutofit/>
          </a:bodyPr>
          <a:lstStyle>
            <a:lvl1pPr marL="0" indent="0">
              <a:buNone/>
              <a:defRPr sz="2309"/>
            </a:lvl1pPr>
            <a:lvl2pPr marL="753697" indent="0">
              <a:buNone/>
              <a:defRPr sz="2309"/>
            </a:lvl2pPr>
            <a:lvl3pPr marL="1507394" indent="0">
              <a:buNone/>
              <a:defRPr sz="1979"/>
            </a:lvl3pPr>
            <a:lvl4pPr marL="2261091" indent="0">
              <a:buNone/>
              <a:defRPr sz="1649"/>
            </a:lvl4pPr>
            <a:lvl5pPr marL="3014786" indent="0">
              <a:buNone/>
              <a:defRPr sz="1649"/>
            </a:lvl5pPr>
            <a:lvl6pPr marL="3768483" indent="0">
              <a:buNone/>
              <a:defRPr sz="1649"/>
            </a:lvl6pPr>
            <a:lvl7pPr marL="4522180" indent="0">
              <a:buNone/>
              <a:defRPr sz="1649"/>
            </a:lvl7pPr>
            <a:lvl8pPr marL="5275877" indent="0">
              <a:buNone/>
              <a:defRPr sz="1649"/>
            </a:lvl8pPr>
            <a:lvl9pPr marL="6029573" indent="0">
              <a:buNone/>
              <a:defRPr sz="1649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2D4FE-5E39-4761-BDA0-5B22D3B3EA8E}" type="datetimeFigureOut">
              <a:rPr lang="it-IT" smtClean="0"/>
              <a:t>21/06/2021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679B4-77A0-4DD8-89B0-54812D5BFD8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0818826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6896" y="7916545"/>
            <a:ext cx="14175546" cy="934593"/>
          </a:xfrm>
        </p:spPr>
        <p:txBody>
          <a:bodyPr anchor="b">
            <a:normAutofit/>
          </a:bodyPr>
          <a:lstStyle>
            <a:lvl1pPr algn="l">
              <a:defRPr sz="3958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16896" y="1005275"/>
            <a:ext cx="14175547" cy="6341874"/>
          </a:xfrm>
        </p:spPr>
        <p:txBody>
          <a:bodyPr anchor="t">
            <a:normAutofit/>
          </a:bodyPr>
          <a:lstStyle>
            <a:lvl1pPr marL="0" indent="0" algn="ctr">
              <a:buNone/>
              <a:defRPr sz="2638"/>
            </a:lvl1pPr>
            <a:lvl2pPr marL="753923" indent="0">
              <a:buNone/>
              <a:defRPr sz="2638"/>
            </a:lvl2pPr>
            <a:lvl3pPr marL="1507846" indent="0">
              <a:buNone/>
              <a:defRPr sz="2638"/>
            </a:lvl3pPr>
            <a:lvl4pPr marL="2261768" indent="0">
              <a:buNone/>
              <a:defRPr sz="2638"/>
            </a:lvl4pPr>
            <a:lvl5pPr marL="3015691" indent="0">
              <a:buNone/>
              <a:defRPr sz="2638"/>
            </a:lvl5pPr>
            <a:lvl6pPr marL="3769614" indent="0">
              <a:buNone/>
              <a:defRPr sz="2638"/>
            </a:lvl6pPr>
            <a:lvl7pPr marL="4523537" indent="0">
              <a:buNone/>
              <a:defRPr sz="2638"/>
            </a:lvl7pPr>
            <a:lvl8pPr marL="5277460" indent="0">
              <a:buNone/>
              <a:defRPr sz="2638"/>
            </a:lvl8pPr>
            <a:lvl9pPr marL="6031382" indent="0">
              <a:buNone/>
              <a:defRPr sz="2638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6896" y="8851138"/>
            <a:ext cx="14175546" cy="1111516"/>
          </a:xfrm>
        </p:spPr>
        <p:txBody>
          <a:bodyPr>
            <a:normAutofit/>
          </a:bodyPr>
          <a:lstStyle>
            <a:lvl1pPr marL="0" indent="0">
              <a:buNone/>
              <a:defRPr sz="1979"/>
            </a:lvl1pPr>
            <a:lvl2pPr marL="753923" indent="0">
              <a:buNone/>
              <a:defRPr sz="1979"/>
            </a:lvl2pPr>
            <a:lvl3pPr marL="1507846" indent="0">
              <a:buNone/>
              <a:defRPr sz="1649"/>
            </a:lvl3pPr>
            <a:lvl4pPr marL="2261768" indent="0">
              <a:buNone/>
              <a:defRPr sz="1484"/>
            </a:lvl4pPr>
            <a:lvl5pPr marL="3015691" indent="0">
              <a:buNone/>
              <a:defRPr sz="1484"/>
            </a:lvl5pPr>
            <a:lvl6pPr marL="3769614" indent="0">
              <a:buNone/>
              <a:defRPr sz="1484"/>
            </a:lvl6pPr>
            <a:lvl7pPr marL="4523537" indent="0">
              <a:buNone/>
              <a:defRPr sz="1484"/>
            </a:lvl7pPr>
            <a:lvl8pPr marL="5277460" indent="0">
              <a:buNone/>
              <a:defRPr sz="1484"/>
            </a:lvl8pPr>
            <a:lvl9pPr marL="6031382" indent="0">
              <a:buNone/>
              <a:defRPr sz="1484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679B4-77A0-4DD8-89B0-54812D5BFD83}" type="slidenum">
              <a:rPr lang="it-IT" smtClean="0"/>
              <a:t>‹N›</a:t>
            </a:fld>
            <a:endParaRPr lang="it-IT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2D4FE-5E39-4761-BDA0-5B22D3B3EA8E}" type="datetimeFigureOut">
              <a:rPr lang="it-IT" smtClean="0"/>
              <a:t>21/06/2021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0363998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sotto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6897" y="1005275"/>
            <a:ext cx="14175547" cy="5612789"/>
          </a:xfrm>
        </p:spPr>
        <p:txBody>
          <a:bodyPr anchor="ctr">
            <a:normAutofit/>
          </a:bodyPr>
          <a:lstStyle>
            <a:lvl1pPr algn="l">
              <a:defRPr sz="7256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6897" y="7372021"/>
            <a:ext cx="14175547" cy="2590633"/>
          </a:xfrm>
        </p:spPr>
        <p:txBody>
          <a:bodyPr anchor="ctr">
            <a:normAutofit/>
          </a:bodyPr>
          <a:lstStyle>
            <a:lvl1pPr marL="0" indent="0" algn="l">
              <a:buNone/>
              <a:defRPr sz="2968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753923" indent="0">
              <a:buNone/>
              <a:defRPr sz="2968">
                <a:solidFill>
                  <a:schemeClr val="tx1">
                    <a:tint val="75000"/>
                  </a:schemeClr>
                </a:solidFill>
              </a:defRPr>
            </a:lvl2pPr>
            <a:lvl3pPr marL="1507846" indent="0">
              <a:buNone/>
              <a:defRPr sz="2638">
                <a:solidFill>
                  <a:schemeClr val="tx1">
                    <a:tint val="75000"/>
                  </a:schemeClr>
                </a:solidFill>
              </a:defRPr>
            </a:lvl3pPr>
            <a:lvl4pPr marL="2261768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4pPr>
            <a:lvl5pPr marL="3015691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5pPr>
            <a:lvl6pPr marL="3769614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6pPr>
            <a:lvl7pPr marL="4523537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7pPr>
            <a:lvl8pPr marL="527746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8pPr>
            <a:lvl9pPr marL="6031382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2D4FE-5E39-4761-BDA0-5B22D3B3EA8E}" type="datetimeFigureOut">
              <a:rPr lang="it-IT" smtClean="0"/>
              <a:t>21/06/2021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679B4-77A0-4DD8-89B0-54812D5BFD8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874496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5731" y="1005276"/>
            <a:ext cx="13346890" cy="4984491"/>
          </a:xfrm>
        </p:spPr>
        <p:txBody>
          <a:bodyPr anchor="ctr">
            <a:normAutofit/>
          </a:bodyPr>
          <a:lstStyle>
            <a:lvl1pPr algn="l">
              <a:defRPr sz="7256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252706" y="5989767"/>
            <a:ext cx="11912939" cy="628297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2638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753923" indent="0">
              <a:buFontTx/>
              <a:buNone/>
              <a:defRPr/>
            </a:lvl2pPr>
            <a:lvl3pPr marL="1507846" indent="0">
              <a:buFontTx/>
              <a:buNone/>
              <a:defRPr/>
            </a:lvl3pPr>
            <a:lvl4pPr marL="2261768" indent="0">
              <a:buFontTx/>
              <a:buNone/>
              <a:defRPr/>
            </a:lvl4pPr>
            <a:lvl5pPr marL="3015691" indent="0">
              <a:buFontTx/>
              <a:buNone/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6897" y="7372021"/>
            <a:ext cx="14175547" cy="2590633"/>
          </a:xfrm>
        </p:spPr>
        <p:txBody>
          <a:bodyPr anchor="ctr">
            <a:normAutofit/>
          </a:bodyPr>
          <a:lstStyle>
            <a:lvl1pPr marL="0" indent="0" algn="l">
              <a:buNone/>
              <a:defRPr sz="2968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753923" indent="0">
              <a:buNone/>
              <a:defRPr sz="2968">
                <a:solidFill>
                  <a:schemeClr val="tx1">
                    <a:tint val="75000"/>
                  </a:schemeClr>
                </a:solidFill>
              </a:defRPr>
            </a:lvl2pPr>
            <a:lvl3pPr marL="1507846" indent="0">
              <a:buNone/>
              <a:defRPr sz="2638">
                <a:solidFill>
                  <a:schemeClr val="tx1">
                    <a:tint val="75000"/>
                  </a:schemeClr>
                </a:solidFill>
              </a:defRPr>
            </a:lvl3pPr>
            <a:lvl4pPr marL="2261768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4pPr>
            <a:lvl5pPr marL="3015691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5pPr>
            <a:lvl6pPr marL="3769614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6pPr>
            <a:lvl7pPr marL="4523537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7pPr>
            <a:lvl8pPr marL="527746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8pPr>
            <a:lvl9pPr marL="6031382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2D4FE-5E39-4761-BDA0-5B22D3B3EA8E}" type="datetimeFigureOut">
              <a:rPr lang="it-IT" smtClean="0"/>
              <a:t>21/06/2021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679B4-77A0-4DD8-89B0-54812D5BFD83}" type="slidenum">
              <a:rPr lang="it-IT" smtClean="0"/>
              <a:t>‹N›</a:t>
            </a:fld>
            <a:endParaRPr lang="it-IT"/>
          </a:p>
        </p:txBody>
      </p:sp>
      <p:sp>
        <p:nvSpPr>
          <p:cNvPr id="24" name="TextBox 23"/>
          <p:cNvSpPr txBox="1"/>
          <p:nvPr/>
        </p:nvSpPr>
        <p:spPr>
          <a:xfrm>
            <a:off x="893521" y="1303392"/>
            <a:ext cx="1005205" cy="964339"/>
          </a:xfrm>
          <a:prstGeom prst="rect">
            <a:avLst/>
          </a:prstGeom>
        </p:spPr>
        <p:txBody>
          <a:bodyPr vert="horz" lIns="150781" tIns="75390" rIns="150781" bIns="75390" rtlCol="0" anchor="ctr">
            <a:noAutofit/>
          </a:bodyPr>
          <a:lstStyle/>
          <a:p>
            <a:pPr lvl="0"/>
            <a:r>
              <a:rPr lang="en-US" sz="13192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4664205" y="4760145"/>
            <a:ext cx="1005205" cy="964339"/>
          </a:xfrm>
          <a:prstGeom prst="rect">
            <a:avLst/>
          </a:prstGeom>
        </p:spPr>
        <p:txBody>
          <a:bodyPr vert="horz" lIns="150781" tIns="75390" rIns="150781" bIns="75390" rtlCol="0" anchor="ctr">
            <a:noAutofit/>
          </a:bodyPr>
          <a:lstStyle/>
          <a:p>
            <a:pPr lvl="0"/>
            <a:r>
              <a:rPr lang="en-US" sz="13192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608403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6897" y="3185991"/>
            <a:ext cx="14175547" cy="4280106"/>
          </a:xfrm>
        </p:spPr>
        <p:txBody>
          <a:bodyPr anchor="b">
            <a:normAutofit/>
          </a:bodyPr>
          <a:lstStyle>
            <a:lvl1pPr algn="l">
              <a:defRPr sz="7256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6897" y="7466097"/>
            <a:ext cx="14175547" cy="2496556"/>
          </a:xfrm>
        </p:spPr>
        <p:txBody>
          <a:bodyPr anchor="t">
            <a:normAutofit/>
          </a:bodyPr>
          <a:lstStyle>
            <a:lvl1pPr marL="0" indent="0" algn="l">
              <a:buNone/>
              <a:defRPr sz="2968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753923" indent="0">
              <a:buNone/>
              <a:defRPr sz="2968">
                <a:solidFill>
                  <a:schemeClr val="tx1">
                    <a:tint val="75000"/>
                  </a:schemeClr>
                </a:solidFill>
              </a:defRPr>
            </a:lvl2pPr>
            <a:lvl3pPr marL="1507846" indent="0">
              <a:buNone/>
              <a:defRPr sz="2638">
                <a:solidFill>
                  <a:schemeClr val="tx1">
                    <a:tint val="75000"/>
                  </a:schemeClr>
                </a:solidFill>
              </a:defRPr>
            </a:lvl3pPr>
            <a:lvl4pPr marL="2261768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4pPr>
            <a:lvl5pPr marL="3015691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5pPr>
            <a:lvl6pPr marL="3769614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6pPr>
            <a:lvl7pPr marL="4523537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7pPr>
            <a:lvl8pPr marL="527746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8pPr>
            <a:lvl9pPr marL="6031382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2D4FE-5E39-4761-BDA0-5B22D3B3EA8E}" type="datetimeFigureOut">
              <a:rPr lang="it-IT" smtClean="0"/>
              <a:t>21/06/2021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679B4-77A0-4DD8-89B0-54812D5BFD8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312132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3092335" y="10601771"/>
            <a:ext cx="13782675" cy="0"/>
          </a:xfrm>
          <a:custGeom>
            <a:avLst/>
            <a:gdLst/>
            <a:ahLst/>
            <a:cxnLst/>
            <a:rect l="l" t="t" r="r" b="b"/>
            <a:pathLst>
              <a:path w="13782675">
                <a:moveTo>
                  <a:pt x="0" y="0"/>
                </a:moveTo>
                <a:lnTo>
                  <a:pt x="13782302" y="0"/>
                </a:lnTo>
              </a:path>
            </a:pathLst>
          </a:custGeom>
          <a:ln w="3175">
            <a:solidFill>
              <a:srgbClr val="BFBFB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3185197" y="1160113"/>
            <a:ext cx="320507" cy="60104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2503410" y="0"/>
            <a:ext cx="15097341" cy="113085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529395" y="10601771"/>
            <a:ext cx="18908395" cy="0"/>
          </a:xfrm>
          <a:custGeom>
            <a:avLst/>
            <a:gdLst/>
            <a:ahLst/>
            <a:cxnLst/>
            <a:rect l="l" t="t" r="r" b="b"/>
            <a:pathLst>
              <a:path w="18908395">
                <a:moveTo>
                  <a:pt x="0" y="0"/>
                </a:moveTo>
                <a:lnTo>
                  <a:pt x="18908220" y="0"/>
                </a:lnTo>
              </a:path>
            </a:pathLst>
          </a:custGeom>
          <a:ln w="3175">
            <a:solidFill>
              <a:srgbClr val="BFBFB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6/21/2021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50" b="0" i="0">
                <a:solidFill>
                  <a:srgbClr val="BFBFBF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ct val="100000"/>
              </a:lnSpc>
              <a:spcBef>
                <a:spcPts val="135"/>
              </a:spcBef>
            </a:pPr>
            <a:fld id="{81D60167-4931-47E6-BA6A-407CBD079E47}" type="slidenum">
              <a:rPr spc="50" dirty="0"/>
              <a:t>‹N›</a:t>
            </a:fld>
            <a:endParaRPr spc="50" dirty="0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 cita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5731" y="1005276"/>
            <a:ext cx="13346890" cy="4984491"/>
          </a:xfrm>
        </p:spPr>
        <p:txBody>
          <a:bodyPr anchor="ctr">
            <a:normAutofit/>
          </a:bodyPr>
          <a:lstStyle>
            <a:lvl1pPr algn="l">
              <a:defRPr sz="7256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16893" y="6618064"/>
            <a:ext cx="14175549" cy="848033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3958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753923" indent="0">
              <a:buFontTx/>
              <a:buNone/>
              <a:defRPr/>
            </a:lvl2pPr>
            <a:lvl3pPr marL="1507846" indent="0">
              <a:buFontTx/>
              <a:buNone/>
              <a:defRPr/>
            </a:lvl3pPr>
            <a:lvl4pPr marL="2261768" indent="0">
              <a:buFontTx/>
              <a:buNone/>
              <a:defRPr/>
            </a:lvl4pPr>
            <a:lvl5pPr marL="3015691" indent="0">
              <a:buFontTx/>
              <a:buNone/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6897" y="7466097"/>
            <a:ext cx="14175547" cy="2496556"/>
          </a:xfrm>
        </p:spPr>
        <p:txBody>
          <a:bodyPr anchor="t">
            <a:normAutofit/>
          </a:bodyPr>
          <a:lstStyle>
            <a:lvl1pPr marL="0" indent="0" algn="l">
              <a:buNone/>
              <a:defRPr sz="2968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753923" indent="0">
              <a:buNone/>
              <a:defRPr sz="2968">
                <a:solidFill>
                  <a:schemeClr val="tx1">
                    <a:tint val="75000"/>
                  </a:schemeClr>
                </a:solidFill>
              </a:defRPr>
            </a:lvl2pPr>
            <a:lvl3pPr marL="1507846" indent="0">
              <a:buNone/>
              <a:defRPr sz="2638">
                <a:solidFill>
                  <a:schemeClr val="tx1">
                    <a:tint val="75000"/>
                  </a:schemeClr>
                </a:solidFill>
              </a:defRPr>
            </a:lvl3pPr>
            <a:lvl4pPr marL="2261768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4pPr>
            <a:lvl5pPr marL="3015691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5pPr>
            <a:lvl6pPr marL="3769614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6pPr>
            <a:lvl7pPr marL="4523537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7pPr>
            <a:lvl8pPr marL="527746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8pPr>
            <a:lvl9pPr marL="6031382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2D4FE-5E39-4761-BDA0-5B22D3B3EA8E}" type="datetimeFigureOut">
              <a:rPr lang="it-IT" smtClean="0"/>
              <a:t>21/06/2021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679B4-77A0-4DD8-89B0-54812D5BFD83}" type="slidenum">
              <a:rPr lang="it-IT" smtClean="0"/>
              <a:t>‹N›</a:t>
            </a:fld>
            <a:endParaRPr lang="it-IT"/>
          </a:p>
        </p:txBody>
      </p:sp>
      <p:sp>
        <p:nvSpPr>
          <p:cNvPr id="24" name="TextBox 23"/>
          <p:cNvSpPr txBox="1"/>
          <p:nvPr/>
        </p:nvSpPr>
        <p:spPr>
          <a:xfrm>
            <a:off x="893521" y="1303392"/>
            <a:ext cx="1005205" cy="964339"/>
          </a:xfrm>
          <a:prstGeom prst="rect">
            <a:avLst/>
          </a:prstGeom>
        </p:spPr>
        <p:txBody>
          <a:bodyPr vert="horz" lIns="150781" tIns="75390" rIns="150781" bIns="75390" rtlCol="0" anchor="ctr">
            <a:noAutofit/>
          </a:bodyPr>
          <a:lstStyle/>
          <a:p>
            <a:pPr lvl="0"/>
            <a:r>
              <a:rPr lang="en-US" sz="13192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4664205" y="4760145"/>
            <a:ext cx="1005205" cy="964339"/>
          </a:xfrm>
          <a:prstGeom prst="rect">
            <a:avLst/>
          </a:prstGeom>
        </p:spPr>
        <p:txBody>
          <a:bodyPr vert="horz" lIns="150781" tIns="75390" rIns="150781" bIns="75390" rtlCol="0" anchor="ctr">
            <a:noAutofit/>
          </a:bodyPr>
          <a:lstStyle/>
          <a:p>
            <a:pPr lvl="0"/>
            <a:r>
              <a:rPr lang="en-US" sz="13192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20365662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0855" y="1005276"/>
            <a:ext cx="14161589" cy="4984491"/>
          </a:xfrm>
        </p:spPr>
        <p:txBody>
          <a:bodyPr anchor="ctr">
            <a:normAutofit/>
          </a:bodyPr>
          <a:lstStyle>
            <a:lvl1pPr algn="l">
              <a:defRPr sz="7256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16893" y="6618064"/>
            <a:ext cx="14175549" cy="848033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3958">
                <a:solidFill>
                  <a:schemeClr val="accent1"/>
                </a:solidFill>
              </a:defRPr>
            </a:lvl1pPr>
            <a:lvl2pPr marL="753923" indent="0">
              <a:buFontTx/>
              <a:buNone/>
              <a:defRPr/>
            </a:lvl2pPr>
            <a:lvl3pPr marL="1507846" indent="0">
              <a:buFontTx/>
              <a:buNone/>
              <a:defRPr/>
            </a:lvl3pPr>
            <a:lvl4pPr marL="2261768" indent="0">
              <a:buFontTx/>
              <a:buNone/>
              <a:defRPr/>
            </a:lvl4pPr>
            <a:lvl5pPr marL="3015691" indent="0">
              <a:buFontTx/>
              <a:buNone/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6897" y="7466097"/>
            <a:ext cx="14175547" cy="2496556"/>
          </a:xfrm>
        </p:spPr>
        <p:txBody>
          <a:bodyPr anchor="t">
            <a:normAutofit/>
          </a:bodyPr>
          <a:lstStyle>
            <a:lvl1pPr marL="0" indent="0" algn="l">
              <a:buNone/>
              <a:defRPr sz="2968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753923" indent="0">
              <a:buNone/>
              <a:defRPr sz="2968">
                <a:solidFill>
                  <a:schemeClr val="tx1">
                    <a:tint val="75000"/>
                  </a:schemeClr>
                </a:solidFill>
              </a:defRPr>
            </a:lvl2pPr>
            <a:lvl3pPr marL="1507846" indent="0">
              <a:buNone/>
              <a:defRPr sz="2638">
                <a:solidFill>
                  <a:schemeClr val="tx1">
                    <a:tint val="75000"/>
                  </a:schemeClr>
                </a:solidFill>
              </a:defRPr>
            </a:lvl3pPr>
            <a:lvl4pPr marL="2261768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4pPr>
            <a:lvl5pPr marL="3015691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5pPr>
            <a:lvl6pPr marL="3769614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6pPr>
            <a:lvl7pPr marL="4523537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7pPr>
            <a:lvl8pPr marL="527746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8pPr>
            <a:lvl9pPr marL="6031382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2D4FE-5E39-4761-BDA0-5B22D3B3EA8E}" type="datetimeFigureOut">
              <a:rPr lang="it-IT" smtClean="0"/>
              <a:t>21/06/2021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679B4-77A0-4DD8-89B0-54812D5BFD8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2188311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2D4FE-5E39-4761-BDA0-5B22D3B3EA8E}" type="datetimeFigureOut">
              <a:rPr lang="it-IT" smtClean="0"/>
              <a:t>21/06/2021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679B4-77A0-4DD8-89B0-54812D5BFD8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639191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138362" y="1005275"/>
            <a:ext cx="2151467" cy="8660032"/>
          </a:xfrm>
        </p:spPr>
        <p:txBody>
          <a:bodyPr vert="eaVert" anchor="ctr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16897" y="1005276"/>
            <a:ext cx="11641893" cy="8660030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2D4FE-5E39-4761-BDA0-5B22D3B3EA8E}" type="datetimeFigureOut">
              <a:rPr lang="it-IT" smtClean="0"/>
              <a:t>21/06/2021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679B4-77A0-4DD8-89B0-54812D5BFD8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0527668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13962"/>
            <a:ext cx="20104100" cy="11323313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85091" y="3965255"/>
            <a:ext cx="12807354" cy="2714874"/>
          </a:xfrm>
        </p:spPr>
        <p:txBody>
          <a:bodyPr anchor="b">
            <a:noAutofit/>
          </a:bodyPr>
          <a:lstStyle>
            <a:lvl1pPr algn="r">
              <a:defRPr sz="8905">
                <a:solidFill>
                  <a:schemeClr val="accent1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85091" y="6680124"/>
            <a:ext cx="12807354" cy="1808868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753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5078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2617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0156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7696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5235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2774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60313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002232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6/21/2021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4402921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6897" y="4453931"/>
            <a:ext cx="14175547" cy="3012167"/>
          </a:xfrm>
        </p:spPr>
        <p:txBody>
          <a:bodyPr anchor="b"/>
          <a:lstStyle>
            <a:lvl1pPr algn="l">
              <a:defRPr sz="6596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6897" y="7466097"/>
            <a:ext cx="14175547" cy="1418863"/>
          </a:xfrm>
        </p:spPr>
        <p:txBody>
          <a:bodyPr anchor="t"/>
          <a:lstStyle>
            <a:lvl1pPr marL="0" indent="0" algn="l">
              <a:buNone/>
              <a:defRPr sz="3298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753923" indent="0">
              <a:buNone/>
              <a:defRPr sz="2968">
                <a:solidFill>
                  <a:schemeClr val="tx1">
                    <a:tint val="75000"/>
                  </a:schemeClr>
                </a:solidFill>
              </a:defRPr>
            </a:lvl2pPr>
            <a:lvl3pPr marL="1507846" indent="0">
              <a:buNone/>
              <a:defRPr sz="2638">
                <a:solidFill>
                  <a:schemeClr val="tx1">
                    <a:tint val="75000"/>
                  </a:schemeClr>
                </a:solidFill>
              </a:defRPr>
            </a:lvl3pPr>
            <a:lvl4pPr marL="2261768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4pPr>
            <a:lvl5pPr marL="3015691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5pPr>
            <a:lvl6pPr marL="3769614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6pPr>
            <a:lvl7pPr marL="4523537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7pPr>
            <a:lvl8pPr marL="527746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8pPr>
            <a:lvl9pPr marL="6031382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3214158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16897" y="3562972"/>
            <a:ext cx="6899299" cy="639968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3148" y="3562972"/>
            <a:ext cx="6899298" cy="6399682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6/21/2021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6100083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4276" y="3563621"/>
            <a:ext cx="6901918" cy="950299"/>
          </a:xfrm>
        </p:spPr>
        <p:txBody>
          <a:bodyPr anchor="b">
            <a:noAutofit/>
          </a:bodyPr>
          <a:lstStyle>
            <a:lvl1pPr marL="0" indent="0">
              <a:buNone/>
              <a:defRPr sz="3958" b="0"/>
            </a:lvl1pPr>
            <a:lvl2pPr marL="753923" indent="0">
              <a:buNone/>
              <a:defRPr sz="3298" b="1"/>
            </a:lvl2pPr>
            <a:lvl3pPr marL="1507846" indent="0">
              <a:buNone/>
              <a:defRPr sz="2968" b="1"/>
            </a:lvl3pPr>
            <a:lvl4pPr marL="2261768" indent="0">
              <a:buNone/>
              <a:defRPr sz="2638" b="1"/>
            </a:lvl4pPr>
            <a:lvl5pPr marL="3015691" indent="0">
              <a:buNone/>
              <a:defRPr sz="2638" b="1"/>
            </a:lvl5pPr>
            <a:lvl6pPr marL="3769614" indent="0">
              <a:buNone/>
              <a:defRPr sz="2638" b="1"/>
            </a:lvl6pPr>
            <a:lvl7pPr marL="4523537" indent="0">
              <a:buNone/>
              <a:defRPr sz="2638" b="1"/>
            </a:lvl7pPr>
            <a:lvl8pPr marL="5277460" indent="0">
              <a:buNone/>
              <a:defRPr sz="2638" b="1"/>
            </a:lvl8pPr>
            <a:lvl9pPr marL="6031382" indent="0">
              <a:buNone/>
              <a:defRPr sz="2638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14276" y="4513920"/>
            <a:ext cx="6901918" cy="5448734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390531" y="3563621"/>
            <a:ext cx="6901910" cy="950299"/>
          </a:xfrm>
        </p:spPr>
        <p:txBody>
          <a:bodyPr anchor="b">
            <a:noAutofit/>
          </a:bodyPr>
          <a:lstStyle>
            <a:lvl1pPr marL="0" indent="0">
              <a:buNone/>
              <a:defRPr sz="3958" b="0"/>
            </a:lvl1pPr>
            <a:lvl2pPr marL="753923" indent="0">
              <a:buNone/>
              <a:defRPr sz="3298" b="1"/>
            </a:lvl2pPr>
            <a:lvl3pPr marL="1507846" indent="0">
              <a:buNone/>
              <a:defRPr sz="2968" b="1"/>
            </a:lvl3pPr>
            <a:lvl4pPr marL="2261768" indent="0">
              <a:buNone/>
              <a:defRPr sz="2638" b="1"/>
            </a:lvl4pPr>
            <a:lvl5pPr marL="3015691" indent="0">
              <a:buNone/>
              <a:defRPr sz="2638" b="1"/>
            </a:lvl5pPr>
            <a:lvl6pPr marL="3769614" indent="0">
              <a:buNone/>
              <a:defRPr sz="2638" b="1"/>
            </a:lvl6pPr>
            <a:lvl7pPr marL="4523537" indent="0">
              <a:buNone/>
              <a:defRPr sz="2638" b="1"/>
            </a:lvl7pPr>
            <a:lvl8pPr marL="5277460" indent="0">
              <a:buNone/>
              <a:defRPr sz="2638" b="1"/>
            </a:lvl8pPr>
            <a:lvl9pPr marL="6031382" indent="0">
              <a:buNone/>
              <a:defRPr sz="2638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8390534" y="4513920"/>
            <a:ext cx="6901908" cy="5448734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6/21/2021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7963578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6896" y="1005276"/>
            <a:ext cx="14175547" cy="2178097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6/21/2021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58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13962"/>
            <a:ext cx="20104100" cy="11323313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85091" y="3965255"/>
            <a:ext cx="12807354" cy="2714874"/>
          </a:xfrm>
        </p:spPr>
        <p:txBody>
          <a:bodyPr anchor="b">
            <a:noAutofit/>
          </a:bodyPr>
          <a:lstStyle>
            <a:lvl1pPr algn="r">
              <a:defRPr sz="8905">
                <a:solidFill>
                  <a:schemeClr val="accent1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85091" y="6680124"/>
            <a:ext cx="12807354" cy="1808868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753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5078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2617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0156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7696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5235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2774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60313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770B1-39E1-42E0-84CF-2EF35CD082B6}" type="datetimeFigureOut">
              <a:rPr lang="it-IT" smtClean="0"/>
              <a:t>21/06/2021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24E15-60D8-4783-B8C3-BAD11DCAAC6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43806233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6/21/2021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5415860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6896" y="2471309"/>
            <a:ext cx="6355956" cy="2108285"/>
          </a:xfrm>
        </p:spPr>
        <p:txBody>
          <a:bodyPr anchor="b">
            <a:normAutofit/>
          </a:bodyPr>
          <a:lstStyle>
            <a:lvl1pPr>
              <a:defRPr sz="3298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849803" y="849149"/>
            <a:ext cx="7442641" cy="9113504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6896" y="4579593"/>
            <a:ext cx="6355956" cy="4261948"/>
          </a:xfrm>
        </p:spPr>
        <p:txBody>
          <a:bodyPr>
            <a:normAutofit/>
          </a:bodyPr>
          <a:lstStyle>
            <a:lvl1pPr marL="0" indent="0">
              <a:buNone/>
              <a:defRPr sz="2309"/>
            </a:lvl1pPr>
            <a:lvl2pPr marL="753697" indent="0">
              <a:buNone/>
              <a:defRPr sz="2309"/>
            </a:lvl2pPr>
            <a:lvl3pPr marL="1507394" indent="0">
              <a:buNone/>
              <a:defRPr sz="1979"/>
            </a:lvl3pPr>
            <a:lvl4pPr marL="2261091" indent="0">
              <a:buNone/>
              <a:defRPr sz="1649"/>
            </a:lvl4pPr>
            <a:lvl5pPr marL="3014786" indent="0">
              <a:buNone/>
              <a:defRPr sz="1649"/>
            </a:lvl5pPr>
            <a:lvl6pPr marL="3768483" indent="0">
              <a:buNone/>
              <a:defRPr sz="1649"/>
            </a:lvl6pPr>
            <a:lvl7pPr marL="4522180" indent="0">
              <a:buNone/>
              <a:defRPr sz="1649"/>
            </a:lvl7pPr>
            <a:lvl8pPr marL="5275877" indent="0">
              <a:buNone/>
              <a:defRPr sz="1649"/>
            </a:lvl8pPr>
            <a:lvl9pPr marL="6029573" indent="0">
              <a:buNone/>
              <a:defRPr sz="1649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6/21/2021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992813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6896" y="7916545"/>
            <a:ext cx="14175546" cy="934593"/>
          </a:xfrm>
        </p:spPr>
        <p:txBody>
          <a:bodyPr anchor="b">
            <a:normAutofit/>
          </a:bodyPr>
          <a:lstStyle>
            <a:lvl1pPr algn="l">
              <a:defRPr sz="3958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16896" y="1005275"/>
            <a:ext cx="14175547" cy="6341874"/>
          </a:xfrm>
        </p:spPr>
        <p:txBody>
          <a:bodyPr anchor="t">
            <a:normAutofit/>
          </a:bodyPr>
          <a:lstStyle>
            <a:lvl1pPr marL="0" indent="0" algn="ctr">
              <a:buNone/>
              <a:defRPr sz="2638"/>
            </a:lvl1pPr>
            <a:lvl2pPr marL="753923" indent="0">
              <a:buNone/>
              <a:defRPr sz="2638"/>
            </a:lvl2pPr>
            <a:lvl3pPr marL="1507846" indent="0">
              <a:buNone/>
              <a:defRPr sz="2638"/>
            </a:lvl3pPr>
            <a:lvl4pPr marL="2261768" indent="0">
              <a:buNone/>
              <a:defRPr sz="2638"/>
            </a:lvl4pPr>
            <a:lvl5pPr marL="3015691" indent="0">
              <a:buNone/>
              <a:defRPr sz="2638"/>
            </a:lvl5pPr>
            <a:lvl6pPr marL="3769614" indent="0">
              <a:buNone/>
              <a:defRPr sz="2638"/>
            </a:lvl6pPr>
            <a:lvl7pPr marL="4523537" indent="0">
              <a:buNone/>
              <a:defRPr sz="2638"/>
            </a:lvl7pPr>
            <a:lvl8pPr marL="5277460" indent="0">
              <a:buNone/>
              <a:defRPr sz="2638"/>
            </a:lvl8pPr>
            <a:lvl9pPr marL="6031382" indent="0">
              <a:buNone/>
              <a:defRPr sz="2638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6896" y="8851138"/>
            <a:ext cx="14175546" cy="1111516"/>
          </a:xfrm>
        </p:spPr>
        <p:txBody>
          <a:bodyPr>
            <a:normAutofit/>
          </a:bodyPr>
          <a:lstStyle>
            <a:lvl1pPr marL="0" indent="0">
              <a:buNone/>
              <a:defRPr sz="1979"/>
            </a:lvl1pPr>
            <a:lvl2pPr marL="753923" indent="0">
              <a:buNone/>
              <a:defRPr sz="1979"/>
            </a:lvl2pPr>
            <a:lvl3pPr marL="1507846" indent="0">
              <a:buNone/>
              <a:defRPr sz="1649"/>
            </a:lvl3pPr>
            <a:lvl4pPr marL="2261768" indent="0">
              <a:buNone/>
              <a:defRPr sz="1484"/>
            </a:lvl4pPr>
            <a:lvl5pPr marL="3015691" indent="0">
              <a:buNone/>
              <a:defRPr sz="1484"/>
            </a:lvl5pPr>
            <a:lvl6pPr marL="3769614" indent="0">
              <a:buNone/>
              <a:defRPr sz="1484"/>
            </a:lvl6pPr>
            <a:lvl7pPr marL="4523537" indent="0">
              <a:buNone/>
              <a:defRPr sz="1484"/>
            </a:lvl7pPr>
            <a:lvl8pPr marL="5277460" indent="0">
              <a:buNone/>
              <a:defRPr sz="1484"/>
            </a:lvl8pPr>
            <a:lvl9pPr marL="6031382" indent="0">
              <a:buNone/>
              <a:defRPr sz="1484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6/21/2021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8951528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sotto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6897" y="1005275"/>
            <a:ext cx="14175547" cy="5612789"/>
          </a:xfrm>
        </p:spPr>
        <p:txBody>
          <a:bodyPr anchor="ctr">
            <a:normAutofit/>
          </a:bodyPr>
          <a:lstStyle>
            <a:lvl1pPr algn="l">
              <a:defRPr sz="7256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6897" y="7372021"/>
            <a:ext cx="14175547" cy="2590633"/>
          </a:xfrm>
        </p:spPr>
        <p:txBody>
          <a:bodyPr anchor="ctr">
            <a:normAutofit/>
          </a:bodyPr>
          <a:lstStyle>
            <a:lvl1pPr marL="0" indent="0" algn="l">
              <a:buNone/>
              <a:defRPr sz="2968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753923" indent="0">
              <a:buNone/>
              <a:defRPr sz="2968">
                <a:solidFill>
                  <a:schemeClr val="tx1">
                    <a:tint val="75000"/>
                  </a:schemeClr>
                </a:solidFill>
              </a:defRPr>
            </a:lvl2pPr>
            <a:lvl3pPr marL="1507846" indent="0">
              <a:buNone/>
              <a:defRPr sz="2638">
                <a:solidFill>
                  <a:schemeClr val="tx1">
                    <a:tint val="75000"/>
                  </a:schemeClr>
                </a:solidFill>
              </a:defRPr>
            </a:lvl3pPr>
            <a:lvl4pPr marL="2261768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4pPr>
            <a:lvl5pPr marL="3015691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5pPr>
            <a:lvl6pPr marL="3769614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6pPr>
            <a:lvl7pPr marL="4523537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7pPr>
            <a:lvl8pPr marL="527746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8pPr>
            <a:lvl9pPr marL="6031382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5554235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5731" y="1005276"/>
            <a:ext cx="13346890" cy="4984491"/>
          </a:xfrm>
        </p:spPr>
        <p:txBody>
          <a:bodyPr anchor="ctr">
            <a:normAutofit/>
          </a:bodyPr>
          <a:lstStyle>
            <a:lvl1pPr algn="l">
              <a:defRPr sz="7256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252706" y="5989767"/>
            <a:ext cx="11912939" cy="628297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2638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753923" indent="0">
              <a:buFontTx/>
              <a:buNone/>
              <a:defRPr/>
            </a:lvl2pPr>
            <a:lvl3pPr marL="1507846" indent="0">
              <a:buFontTx/>
              <a:buNone/>
              <a:defRPr/>
            </a:lvl3pPr>
            <a:lvl4pPr marL="2261768" indent="0">
              <a:buFontTx/>
              <a:buNone/>
              <a:defRPr/>
            </a:lvl4pPr>
            <a:lvl5pPr marL="3015691" indent="0">
              <a:buFontTx/>
              <a:buNone/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6897" y="7372021"/>
            <a:ext cx="14175547" cy="2590633"/>
          </a:xfrm>
        </p:spPr>
        <p:txBody>
          <a:bodyPr anchor="ctr">
            <a:normAutofit/>
          </a:bodyPr>
          <a:lstStyle>
            <a:lvl1pPr marL="0" indent="0" algn="l">
              <a:buNone/>
              <a:defRPr sz="2968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753923" indent="0">
              <a:buNone/>
              <a:defRPr sz="2968">
                <a:solidFill>
                  <a:schemeClr val="tx1">
                    <a:tint val="75000"/>
                  </a:schemeClr>
                </a:solidFill>
              </a:defRPr>
            </a:lvl2pPr>
            <a:lvl3pPr marL="1507846" indent="0">
              <a:buNone/>
              <a:defRPr sz="2638">
                <a:solidFill>
                  <a:schemeClr val="tx1">
                    <a:tint val="75000"/>
                  </a:schemeClr>
                </a:solidFill>
              </a:defRPr>
            </a:lvl3pPr>
            <a:lvl4pPr marL="2261768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4pPr>
            <a:lvl5pPr marL="3015691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5pPr>
            <a:lvl6pPr marL="3769614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6pPr>
            <a:lvl7pPr marL="4523537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7pPr>
            <a:lvl8pPr marL="527746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8pPr>
            <a:lvl9pPr marL="6031382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893521" y="1303392"/>
            <a:ext cx="1005205" cy="964339"/>
          </a:xfrm>
          <a:prstGeom prst="rect">
            <a:avLst/>
          </a:prstGeom>
        </p:spPr>
        <p:txBody>
          <a:bodyPr vert="horz" lIns="150781" tIns="75390" rIns="150781" bIns="75390" rtlCol="0" anchor="ctr">
            <a:noAutofit/>
          </a:bodyPr>
          <a:lstStyle/>
          <a:p>
            <a:pPr lvl="0"/>
            <a:r>
              <a:rPr lang="en-US" sz="13192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4664205" y="4760145"/>
            <a:ext cx="1005205" cy="964339"/>
          </a:xfrm>
          <a:prstGeom prst="rect">
            <a:avLst/>
          </a:prstGeom>
        </p:spPr>
        <p:txBody>
          <a:bodyPr vert="horz" lIns="150781" tIns="75390" rIns="150781" bIns="75390" rtlCol="0" anchor="ctr">
            <a:noAutofit/>
          </a:bodyPr>
          <a:lstStyle/>
          <a:p>
            <a:pPr lvl="0"/>
            <a:r>
              <a:rPr lang="en-US" sz="13192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85081517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6897" y="3185991"/>
            <a:ext cx="14175547" cy="4280106"/>
          </a:xfrm>
        </p:spPr>
        <p:txBody>
          <a:bodyPr anchor="b">
            <a:normAutofit/>
          </a:bodyPr>
          <a:lstStyle>
            <a:lvl1pPr algn="l">
              <a:defRPr sz="7256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6897" y="7466097"/>
            <a:ext cx="14175547" cy="2496556"/>
          </a:xfrm>
        </p:spPr>
        <p:txBody>
          <a:bodyPr anchor="t">
            <a:normAutofit/>
          </a:bodyPr>
          <a:lstStyle>
            <a:lvl1pPr marL="0" indent="0" algn="l">
              <a:buNone/>
              <a:defRPr sz="2968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753923" indent="0">
              <a:buNone/>
              <a:defRPr sz="2968">
                <a:solidFill>
                  <a:schemeClr val="tx1">
                    <a:tint val="75000"/>
                  </a:schemeClr>
                </a:solidFill>
              </a:defRPr>
            </a:lvl2pPr>
            <a:lvl3pPr marL="1507846" indent="0">
              <a:buNone/>
              <a:defRPr sz="2638">
                <a:solidFill>
                  <a:schemeClr val="tx1">
                    <a:tint val="75000"/>
                  </a:schemeClr>
                </a:solidFill>
              </a:defRPr>
            </a:lvl3pPr>
            <a:lvl4pPr marL="2261768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4pPr>
            <a:lvl5pPr marL="3015691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5pPr>
            <a:lvl6pPr marL="3769614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6pPr>
            <a:lvl7pPr marL="4523537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7pPr>
            <a:lvl8pPr marL="527746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8pPr>
            <a:lvl9pPr marL="6031382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3000869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 cita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5731" y="1005276"/>
            <a:ext cx="13346890" cy="4984491"/>
          </a:xfrm>
        </p:spPr>
        <p:txBody>
          <a:bodyPr anchor="ctr">
            <a:normAutofit/>
          </a:bodyPr>
          <a:lstStyle>
            <a:lvl1pPr algn="l">
              <a:defRPr sz="7256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16893" y="6618064"/>
            <a:ext cx="14175549" cy="848033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3958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753923" indent="0">
              <a:buFontTx/>
              <a:buNone/>
              <a:defRPr/>
            </a:lvl2pPr>
            <a:lvl3pPr marL="1507846" indent="0">
              <a:buFontTx/>
              <a:buNone/>
              <a:defRPr/>
            </a:lvl3pPr>
            <a:lvl4pPr marL="2261768" indent="0">
              <a:buFontTx/>
              <a:buNone/>
              <a:defRPr/>
            </a:lvl4pPr>
            <a:lvl5pPr marL="3015691" indent="0">
              <a:buFontTx/>
              <a:buNone/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6897" y="7466097"/>
            <a:ext cx="14175547" cy="2496556"/>
          </a:xfrm>
        </p:spPr>
        <p:txBody>
          <a:bodyPr anchor="t">
            <a:normAutofit/>
          </a:bodyPr>
          <a:lstStyle>
            <a:lvl1pPr marL="0" indent="0" algn="l">
              <a:buNone/>
              <a:defRPr sz="2968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753923" indent="0">
              <a:buNone/>
              <a:defRPr sz="2968">
                <a:solidFill>
                  <a:schemeClr val="tx1">
                    <a:tint val="75000"/>
                  </a:schemeClr>
                </a:solidFill>
              </a:defRPr>
            </a:lvl2pPr>
            <a:lvl3pPr marL="1507846" indent="0">
              <a:buNone/>
              <a:defRPr sz="2638">
                <a:solidFill>
                  <a:schemeClr val="tx1">
                    <a:tint val="75000"/>
                  </a:schemeClr>
                </a:solidFill>
              </a:defRPr>
            </a:lvl3pPr>
            <a:lvl4pPr marL="2261768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4pPr>
            <a:lvl5pPr marL="3015691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5pPr>
            <a:lvl6pPr marL="3769614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6pPr>
            <a:lvl7pPr marL="4523537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7pPr>
            <a:lvl8pPr marL="527746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8pPr>
            <a:lvl9pPr marL="6031382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893521" y="1303392"/>
            <a:ext cx="1005205" cy="964339"/>
          </a:xfrm>
          <a:prstGeom prst="rect">
            <a:avLst/>
          </a:prstGeom>
        </p:spPr>
        <p:txBody>
          <a:bodyPr vert="horz" lIns="150781" tIns="75390" rIns="150781" bIns="75390" rtlCol="0" anchor="ctr">
            <a:noAutofit/>
          </a:bodyPr>
          <a:lstStyle/>
          <a:p>
            <a:pPr lvl="0"/>
            <a:r>
              <a:rPr lang="en-US" sz="13192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4664205" y="4760145"/>
            <a:ext cx="1005205" cy="964339"/>
          </a:xfrm>
          <a:prstGeom prst="rect">
            <a:avLst/>
          </a:prstGeom>
        </p:spPr>
        <p:txBody>
          <a:bodyPr vert="horz" lIns="150781" tIns="75390" rIns="150781" bIns="75390" rtlCol="0" anchor="ctr">
            <a:noAutofit/>
          </a:bodyPr>
          <a:lstStyle/>
          <a:p>
            <a:pPr lvl="0"/>
            <a:r>
              <a:rPr lang="en-US" sz="13192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38122106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0855" y="1005276"/>
            <a:ext cx="14161589" cy="4984491"/>
          </a:xfrm>
        </p:spPr>
        <p:txBody>
          <a:bodyPr anchor="ctr">
            <a:normAutofit/>
          </a:bodyPr>
          <a:lstStyle>
            <a:lvl1pPr algn="l">
              <a:defRPr sz="7256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16893" y="6618064"/>
            <a:ext cx="14175549" cy="848033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3958">
                <a:solidFill>
                  <a:schemeClr val="accent1"/>
                </a:solidFill>
              </a:defRPr>
            </a:lvl1pPr>
            <a:lvl2pPr marL="753923" indent="0">
              <a:buFontTx/>
              <a:buNone/>
              <a:defRPr/>
            </a:lvl2pPr>
            <a:lvl3pPr marL="1507846" indent="0">
              <a:buFontTx/>
              <a:buNone/>
              <a:defRPr/>
            </a:lvl3pPr>
            <a:lvl4pPr marL="2261768" indent="0">
              <a:buFontTx/>
              <a:buNone/>
              <a:defRPr/>
            </a:lvl4pPr>
            <a:lvl5pPr marL="3015691" indent="0">
              <a:buFontTx/>
              <a:buNone/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6897" y="7466097"/>
            <a:ext cx="14175547" cy="2496556"/>
          </a:xfrm>
        </p:spPr>
        <p:txBody>
          <a:bodyPr anchor="t">
            <a:normAutofit/>
          </a:bodyPr>
          <a:lstStyle>
            <a:lvl1pPr marL="0" indent="0" algn="l">
              <a:buNone/>
              <a:defRPr sz="2968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753923" indent="0">
              <a:buNone/>
              <a:defRPr sz="2968">
                <a:solidFill>
                  <a:schemeClr val="tx1">
                    <a:tint val="75000"/>
                  </a:schemeClr>
                </a:solidFill>
              </a:defRPr>
            </a:lvl2pPr>
            <a:lvl3pPr marL="1507846" indent="0">
              <a:buNone/>
              <a:defRPr sz="2638">
                <a:solidFill>
                  <a:schemeClr val="tx1">
                    <a:tint val="75000"/>
                  </a:schemeClr>
                </a:solidFill>
              </a:defRPr>
            </a:lvl3pPr>
            <a:lvl4pPr marL="2261768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4pPr>
            <a:lvl5pPr marL="3015691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5pPr>
            <a:lvl6pPr marL="3769614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6pPr>
            <a:lvl7pPr marL="4523537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7pPr>
            <a:lvl8pPr marL="527746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8pPr>
            <a:lvl9pPr marL="6031382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9598261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6/21/2021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9647160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138362" y="1005275"/>
            <a:ext cx="2151467" cy="8660032"/>
          </a:xfrm>
        </p:spPr>
        <p:txBody>
          <a:bodyPr vert="eaVert" anchor="ctr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16897" y="1005276"/>
            <a:ext cx="11641893" cy="8660030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45064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5936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770B1-39E1-42E0-84CF-2EF35CD082B6}" type="datetimeFigureOut">
              <a:rPr lang="it-IT" smtClean="0"/>
              <a:t>21/06/2021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24E15-60D8-4783-B8C3-BAD11DCAAC6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28819159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13962"/>
            <a:ext cx="20104100" cy="11323313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85091" y="3965255"/>
            <a:ext cx="12807354" cy="2714874"/>
          </a:xfrm>
        </p:spPr>
        <p:txBody>
          <a:bodyPr anchor="b">
            <a:noAutofit/>
          </a:bodyPr>
          <a:lstStyle>
            <a:lvl1pPr algn="r">
              <a:defRPr sz="8905">
                <a:solidFill>
                  <a:schemeClr val="accent1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85091" y="6680124"/>
            <a:ext cx="12807354" cy="1808868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753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5078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2617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0156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7696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5235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2774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60313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3893932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5936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7106699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6897" y="4453931"/>
            <a:ext cx="14175547" cy="3012167"/>
          </a:xfrm>
        </p:spPr>
        <p:txBody>
          <a:bodyPr anchor="b"/>
          <a:lstStyle>
            <a:lvl1pPr algn="l">
              <a:defRPr sz="6596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6897" y="7466097"/>
            <a:ext cx="14175547" cy="1418863"/>
          </a:xfrm>
        </p:spPr>
        <p:txBody>
          <a:bodyPr anchor="t"/>
          <a:lstStyle>
            <a:lvl1pPr marL="0" indent="0" algn="l">
              <a:buNone/>
              <a:defRPr sz="3298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753923" indent="0">
              <a:buNone/>
              <a:defRPr sz="2968">
                <a:solidFill>
                  <a:schemeClr val="tx1">
                    <a:tint val="75000"/>
                  </a:schemeClr>
                </a:solidFill>
              </a:defRPr>
            </a:lvl2pPr>
            <a:lvl3pPr marL="1507846" indent="0">
              <a:buNone/>
              <a:defRPr sz="2638">
                <a:solidFill>
                  <a:schemeClr val="tx1">
                    <a:tint val="75000"/>
                  </a:schemeClr>
                </a:solidFill>
              </a:defRPr>
            </a:lvl3pPr>
            <a:lvl4pPr marL="2261768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4pPr>
            <a:lvl5pPr marL="3015691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5pPr>
            <a:lvl6pPr marL="3769614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6pPr>
            <a:lvl7pPr marL="4523537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7pPr>
            <a:lvl8pPr marL="527746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8pPr>
            <a:lvl9pPr marL="6031382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6125314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16897" y="3562972"/>
            <a:ext cx="6899299" cy="639968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3148" y="3562972"/>
            <a:ext cx="6899298" cy="6399682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smtClean="0"/>
              <a:t>6/21/2021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0773581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4276" y="3563621"/>
            <a:ext cx="6901918" cy="950299"/>
          </a:xfrm>
        </p:spPr>
        <p:txBody>
          <a:bodyPr anchor="b">
            <a:noAutofit/>
          </a:bodyPr>
          <a:lstStyle>
            <a:lvl1pPr marL="0" indent="0">
              <a:buNone/>
              <a:defRPr sz="3958" b="0"/>
            </a:lvl1pPr>
            <a:lvl2pPr marL="753923" indent="0">
              <a:buNone/>
              <a:defRPr sz="3298" b="1"/>
            </a:lvl2pPr>
            <a:lvl3pPr marL="1507846" indent="0">
              <a:buNone/>
              <a:defRPr sz="2968" b="1"/>
            </a:lvl3pPr>
            <a:lvl4pPr marL="2261768" indent="0">
              <a:buNone/>
              <a:defRPr sz="2638" b="1"/>
            </a:lvl4pPr>
            <a:lvl5pPr marL="3015691" indent="0">
              <a:buNone/>
              <a:defRPr sz="2638" b="1"/>
            </a:lvl5pPr>
            <a:lvl6pPr marL="3769614" indent="0">
              <a:buNone/>
              <a:defRPr sz="2638" b="1"/>
            </a:lvl6pPr>
            <a:lvl7pPr marL="4523537" indent="0">
              <a:buNone/>
              <a:defRPr sz="2638" b="1"/>
            </a:lvl7pPr>
            <a:lvl8pPr marL="5277460" indent="0">
              <a:buNone/>
              <a:defRPr sz="2638" b="1"/>
            </a:lvl8pPr>
            <a:lvl9pPr marL="6031382" indent="0">
              <a:buNone/>
              <a:defRPr sz="2638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14276" y="4513920"/>
            <a:ext cx="6901918" cy="5448734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390531" y="3563621"/>
            <a:ext cx="6901910" cy="950299"/>
          </a:xfrm>
        </p:spPr>
        <p:txBody>
          <a:bodyPr anchor="b">
            <a:noAutofit/>
          </a:bodyPr>
          <a:lstStyle>
            <a:lvl1pPr marL="0" indent="0">
              <a:buNone/>
              <a:defRPr sz="3958" b="0"/>
            </a:lvl1pPr>
            <a:lvl2pPr marL="753923" indent="0">
              <a:buNone/>
              <a:defRPr sz="3298" b="1"/>
            </a:lvl2pPr>
            <a:lvl3pPr marL="1507846" indent="0">
              <a:buNone/>
              <a:defRPr sz="2968" b="1"/>
            </a:lvl3pPr>
            <a:lvl4pPr marL="2261768" indent="0">
              <a:buNone/>
              <a:defRPr sz="2638" b="1"/>
            </a:lvl4pPr>
            <a:lvl5pPr marL="3015691" indent="0">
              <a:buNone/>
              <a:defRPr sz="2638" b="1"/>
            </a:lvl5pPr>
            <a:lvl6pPr marL="3769614" indent="0">
              <a:buNone/>
              <a:defRPr sz="2638" b="1"/>
            </a:lvl6pPr>
            <a:lvl7pPr marL="4523537" indent="0">
              <a:buNone/>
              <a:defRPr sz="2638" b="1"/>
            </a:lvl7pPr>
            <a:lvl8pPr marL="5277460" indent="0">
              <a:buNone/>
              <a:defRPr sz="2638" b="1"/>
            </a:lvl8pPr>
            <a:lvl9pPr marL="6031382" indent="0">
              <a:buNone/>
              <a:defRPr sz="2638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8390534" y="4513920"/>
            <a:ext cx="6901908" cy="5448734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6/21/2021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4798067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6896" y="1005276"/>
            <a:ext cx="14175547" cy="2178097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6/21/2021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8533296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6/21/2021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8898992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6896" y="2471309"/>
            <a:ext cx="6355956" cy="2108285"/>
          </a:xfrm>
        </p:spPr>
        <p:txBody>
          <a:bodyPr anchor="b">
            <a:normAutofit/>
          </a:bodyPr>
          <a:lstStyle>
            <a:lvl1pPr>
              <a:defRPr sz="3298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849803" y="849149"/>
            <a:ext cx="7442641" cy="9113504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6896" y="4579593"/>
            <a:ext cx="6355956" cy="4261948"/>
          </a:xfrm>
        </p:spPr>
        <p:txBody>
          <a:bodyPr>
            <a:normAutofit/>
          </a:bodyPr>
          <a:lstStyle>
            <a:lvl1pPr marL="0" indent="0">
              <a:buNone/>
              <a:defRPr sz="2309"/>
            </a:lvl1pPr>
            <a:lvl2pPr marL="753697" indent="0">
              <a:buNone/>
              <a:defRPr sz="2309"/>
            </a:lvl2pPr>
            <a:lvl3pPr marL="1507394" indent="0">
              <a:buNone/>
              <a:defRPr sz="1979"/>
            </a:lvl3pPr>
            <a:lvl4pPr marL="2261091" indent="0">
              <a:buNone/>
              <a:defRPr sz="1649"/>
            </a:lvl4pPr>
            <a:lvl5pPr marL="3014786" indent="0">
              <a:buNone/>
              <a:defRPr sz="1649"/>
            </a:lvl5pPr>
            <a:lvl6pPr marL="3768483" indent="0">
              <a:buNone/>
              <a:defRPr sz="1649"/>
            </a:lvl6pPr>
            <a:lvl7pPr marL="4522180" indent="0">
              <a:buNone/>
              <a:defRPr sz="1649"/>
            </a:lvl7pPr>
            <a:lvl8pPr marL="5275877" indent="0">
              <a:buNone/>
              <a:defRPr sz="1649"/>
            </a:lvl8pPr>
            <a:lvl9pPr marL="6029573" indent="0">
              <a:buNone/>
              <a:defRPr sz="1649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6/21/2021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4937180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6896" y="7916545"/>
            <a:ext cx="14175546" cy="934593"/>
          </a:xfrm>
        </p:spPr>
        <p:txBody>
          <a:bodyPr anchor="b">
            <a:normAutofit/>
          </a:bodyPr>
          <a:lstStyle>
            <a:lvl1pPr algn="l">
              <a:defRPr sz="3958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16896" y="1005275"/>
            <a:ext cx="14175547" cy="6341874"/>
          </a:xfrm>
        </p:spPr>
        <p:txBody>
          <a:bodyPr anchor="t">
            <a:normAutofit/>
          </a:bodyPr>
          <a:lstStyle>
            <a:lvl1pPr marL="0" indent="0" algn="ctr">
              <a:buNone/>
              <a:defRPr sz="2638"/>
            </a:lvl1pPr>
            <a:lvl2pPr marL="753923" indent="0">
              <a:buNone/>
              <a:defRPr sz="2638"/>
            </a:lvl2pPr>
            <a:lvl3pPr marL="1507846" indent="0">
              <a:buNone/>
              <a:defRPr sz="2638"/>
            </a:lvl3pPr>
            <a:lvl4pPr marL="2261768" indent="0">
              <a:buNone/>
              <a:defRPr sz="2638"/>
            </a:lvl4pPr>
            <a:lvl5pPr marL="3015691" indent="0">
              <a:buNone/>
              <a:defRPr sz="2638"/>
            </a:lvl5pPr>
            <a:lvl6pPr marL="3769614" indent="0">
              <a:buNone/>
              <a:defRPr sz="2638"/>
            </a:lvl6pPr>
            <a:lvl7pPr marL="4523537" indent="0">
              <a:buNone/>
              <a:defRPr sz="2638"/>
            </a:lvl7pPr>
            <a:lvl8pPr marL="5277460" indent="0">
              <a:buNone/>
              <a:defRPr sz="2638"/>
            </a:lvl8pPr>
            <a:lvl9pPr marL="6031382" indent="0">
              <a:buNone/>
              <a:defRPr sz="2638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6896" y="8851138"/>
            <a:ext cx="14175546" cy="1111516"/>
          </a:xfrm>
        </p:spPr>
        <p:txBody>
          <a:bodyPr>
            <a:normAutofit/>
          </a:bodyPr>
          <a:lstStyle>
            <a:lvl1pPr marL="0" indent="0">
              <a:buNone/>
              <a:defRPr sz="1979"/>
            </a:lvl1pPr>
            <a:lvl2pPr marL="753923" indent="0">
              <a:buNone/>
              <a:defRPr sz="1979"/>
            </a:lvl2pPr>
            <a:lvl3pPr marL="1507846" indent="0">
              <a:buNone/>
              <a:defRPr sz="1649"/>
            </a:lvl3pPr>
            <a:lvl4pPr marL="2261768" indent="0">
              <a:buNone/>
              <a:defRPr sz="1484"/>
            </a:lvl4pPr>
            <a:lvl5pPr marL="3015691" indent="0">
              <a:buNone/>
              <a:defRPr sz="1484"/>
            </a:lvl5pPr>
            <a:lvl6pPr marL="3769614" indent="0">
              <a:buNone/>
              <a:defRPr sz="1484"/>
            </a:lvl6pPr>
            <a:lvl7pPr marL="4523537" indent="0">
              <a:buNone/>
              <a:defRPr sz="1484"/>
            </a:lvl7pPr>
            <a:lvl8pPr marL="5277460" indent="0">
              <a:buNone/>
              <a:defRPr sz="1484"/>
            </a:lvl8pPr>
            <a:lvl9pPr marL="6031382" indent="0">
              <a:buNone/>
              <a:defRPr sz="1484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1673338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sotto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6897" y="1005275"/>
            <a:ext cx="14175547" cy="5612789"/>
          </a:xfrm>
        </p:spPr>
        <p:txBody>
          <a:bodyPr anchor="ctr">
            <a:normAutofit/>
          </a:bodyPr>
          <a:lstStyle>
            <a:lvl1pPr algn="l">
              <a:defRPr sz="7256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6897" y="7372021"/>
            <a:ext cx="14175547" cy="2590633"/>
          </a:xfrm>
        </p:spPr>
        <p:txBody>
          <a:bodyPr anchor="ctr">
            <a:normAutofit/>
          </a:bodyPr>
          <a:lstStyle>
            <a:lvl1pPr marL="0" indent="0" algn="l">
              <a:buNone/>
              <a:defRPr sz="2968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753923" indent="0">
              <a:buNone/>
              <a:defRPr sz="2968">
                <a:solidFill>
                  <a:schemeClr val="tx1">
                    <a:tint val="75000"/>
                  </a:schemeClr>
                </a:solidFill>
              </a:defRPr>
            </a:lvl2pPr>
            <a:lvl3pPr marL="1507846" indent="0">
              <a:buNone/>
              <a:defRPr sz="2638">
                <a:solidFill>
                  <a:schemeClr val="tx1">
                    <a:tint val="75000"/>
                  </a:schemeClr>
                </a:solidFill>
              </a:defRPr>
            </a:lvl3pPr>
            <a:lvl4pPr marL="2261768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4pPr>
            <a:lvl5pPr marL="3015691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5pPr>
            <a:lvl6pPr marL="3769614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6pPr>
            <a:lvl7pPr marL="4523537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7pPr>
            <a:lvl8pPr marL="527746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8pPr>
            <a:lvl9pPr marL="6031382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67985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6897" y="4453931"/>
            <a:ext cx="14175547" cy="3012167"/>
          </a:xfrm>
        </p:spPr>
        <p:txBody>
          <a:bodyPr anchor="b"/>
          <a:lstStyle>
            <a:lvl1pPr algn="l">
              <a:defRPr sz="6596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6897" y="7466097"/>
            <a:ext cx="14175547" cy="1418863"/>
          </a:xfrm>
        </p:spPr>
        <p:txBody>
          <a:bodyPr anchor="t"/>
          <a:lstStyle>
            <a:lvl1pPr marL="0" indent="0" algn="l">
              <a:buNone/>
              <a:defRPr sz="3298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753923" indent="0">
              <a:buNone/>
              <a:defRPr sz="2968">
                <a:solidFill>
                  <a:schemeClr val="tx1">
                    <a:tint val="75000"/>
                  </a:schemeClr>
                </a:solidFill>
              </a:defRPr>
            </a:lvl2pPr>
            <a:lvl3pPr marL="1507846" indent="0">
              <a:buNone/>
              <a:defRPr sz="2638">
                <a:solidFill>
                  <a:schemeClr val="tx1">
                    <a:tint val="75000"/>
                  </a:schemeClr>
                </a:solidFill>
              </a:defRPr>
            </a:lvl3pPr>
            <a:lvl4pPr marL="2261768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4pPr>
            <a:lvl5pPr marL="3015691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5pPr>
            <a:lvl6pPr marL="3769614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6pPr>
            <a:lvl7pPr marL="4523537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7pPr>
            <a:lvl8pPr marL="527746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8pPr>
            <a:lvl9pPr marL="6031382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770B1-39E1-42E0-84CF-2EF35CD082B6}" type="datetimeFigureOut">
              <a:rPr lang="it-IT" smtClean="0"/>
              <a:t>21/06/2021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24E15-60D8-4783-B8C3-BAD11DCAAC6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78304226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5731" y="1005276"/>
            <a:ext cx="13346890" cy="4984491"/>
          </a:xfrm>
        </p:spPr>
        <p:txBody>
          <a:bodyPr anchor="ctr">
            <a:normAutofit/>
          </a:bodyPr>
          <a:lstStyle>
            <a:lvl1pPr algn="l">
              <a:defRPr sz="7256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252706" y="5989767"/>
            <a:ext cx="11912939" cy="628297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2638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753923" indent="0">
              <a:buFontTx/>
              <a:buNone/>
              <a:defRPr/>
            </a:lvl2pPr>
            <a:lvl3pPr marL="1507846" indent="0">
              <a:buFontTx/>
              <a:buNone/>
              <a:defRPr/>
            </a:lvl3pPr>
            <a:lvl4pPr marL="2261768" indent="0">
              <a:buFontTx/>
              <a:buNone/>
              <a:defRPr/>
            </a:lvl4pPr>
            <a:lvl5pPr marL="3015691" indent="0">
              <a:buFontTx/>
              <a:buNone/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6897" y="7372021"/>
            <a:ext cx="14175547" cy="2590633"/>
          </a:xfrm>
        </p:spPr>
        <p:txBody>
          <a:bodyPr anchor="ctr">
            <a:normAutofit/>
          </a:bodyPr>
          <a:lstStyle>
            <a:lvl1pPr marL="0" indent="0" algn="l">
              <a:buNone/>
              <a:defRPr sz="2968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753923" indent="0">
              <a:buNone/>
              <a:defRPr sz="2968">
                <a:solidFill>
                  <a:schemeClr val="tx1">
                    <a:tint val="75000"/>
                  </a:schemeClr>
                </a:solidFill>
              </a:defRPr>
            </a:lvl2pPr>
            <a:lvl3pPr marL="1507846" indent="0">
              <a:buNone/>
              <a:defRPr sz="2638">
                <a:solidFill>
                  <a:schemeClr val="tx1">
                    <a:tint val="75000"/>
                  </a:schemeClr>
                </a:solidFill>
              </a:defRPr>
            </a:lvl3pPr>
            <a:lvl4pPr marL="2261768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4pPr>
            <a:lvl5pPr marL="3015691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5pPr>
            <a:lvl6pPr marL="3769614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6pPr>
            <a:lvl7pPr marL="4523537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7pPr>
            <a:lvl8pPr marL="527746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8pPr>
            <a:lvl9pPr marL="6031382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893521" y="1303392"/>
            <a:ext cx="1005205" cy="964339"/>
          </a:xfrm>
          <a:prstGeom prst="rect">
            <a:avLst/>
          </a:prstGeom>
        </p:spPr>
        <p:txBody>
          <a:bodyPr vert="horz" lIns="150781" tIns="75390" rIns="150781" bIns="75390" rtlCol="0" anchor="ctr">
            <a:noAutofit/>
          </a:bodyPr>
          <a:lstStyle/>
          <a:p>
            <a:pPr lvl="0"/>
            <a:r>
              <a:rPr lang="en-US" sz="13192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4664205" y="4760145"/>
            <a:ext cx="1005205" cy="964339"/>
          </a:xfrm>
          <a:prstGeom prst="rect">
            <a:avLst/>
          </a:prstGeom>
        </p:spPr>
        <p:txBody>
          <a:bodyPr vert="horz" lIns="150781" tIns="75390" rIns="150781" bIns="75390" rtlCol="0" anchor="ctr">
            <a:noAutofit/>
          </a:bodyPr>
          <a:lstStyle/>
          <a:p>
            <a:pPr lvl="0"/>
            <a:r>
              <a:rPr lang="en-US" sz="13192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sz="2968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43320185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6897" y="3185991"/>
            <a:ext cx="14175547" cy="4280106"/>
          </a:xfrm>
        </p:spPr>
        <p:txBody>
          <a:bodyPr anchor="b">
            <a:normAutofit/>
          </a:bodyPr>
          <a:lstStyle>
            <a:lvl1pPr algn="l">
              <a:defRPr sz="7256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6897" y="7466097"/>
            <a:ext cx="14175547" cy="2496556"/>
          </a:xfrm>
        </p:spPr>
        <p:txBody>
          <a:bodyPr anchor="t">
            <a:normAutofit/>
          </a:bodyPr>
          <a:lstStyle>
            <a:lvl1pPr marL="0" indent="0" algn="l">
              <a:buNone/>
              <a:defRPr sz="2968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753923" indent="0">
              <a:buNone/>
              <a:defRPr sz="2968">
                <a:solidFill>
                  <a:schemeClr val="tx1">
                    <a:tint val="75000"/>
                  </a:schemeClr>
                </a:solidFill>
              </a:defRPr>
            </a:lvl2pPr>
            <a:lvl3pPr marL="1507846" indent="0">
              <a:buNone/>
              <a:defRPr sz="2638">
                <a:solidFill>
                  <a:schemeClr val="tx1">
                    <a:tint val="75000"/>
                  </a:schemeClr>
                </a:solidFill>
              </a:defRPr>
            </a:lvl3pPr>
            <a:lvl4pPr marL="2261768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4pPr>
            <a:lvl5pPr marL="3015691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5pPr>
            <a:lvl6pPr marL="3769614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6pPr>
            <a:lvl7pPr marL="4523537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7pPr>
            <a:lvl8pPr marL="527746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8pPr>
            <a:lvl9pPr marL="6031382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6562832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 cita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5731" y="1005276"/>
            <a:ext cx="13346890" cy="4984491"/>
          </a:xfrm>
        </p:spPr>
        <p:txBody>
          <a:bodyPr anchor="ctr">
            <a:normAutofit/>
          </a:bodyPr>
          <a:lstStyle>
            <a:lvl1pPr algn="l">
              <a:defRPr sz="7256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16893" y="6618064"/>
            <a:ext cx="14175549" cy="848033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3958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753923" indent="0">
              <a:buFontTx/>
              <a:buNone/>
              <a:defRPr/>
            </a:lvl2pPr>
            <a:lvl3pPr marL="1507846" indent="0">
              <a:buFontTx/>
              <a:buNone/>
              <a:defRPr/>
            </a:lvl3pPr>
            <a:lvl4pPr marL="2261768" indent="0">
              <a:buFontTx/>
              <a:buNone/>
              <a:defRPr/>
            </a:lvl4pPr>
            <a:lvl5pPr marL="3015691" indent="0">
              <a:buFontTx/>
              <a:buNone/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6897" y="7466097"/>
            <a:ext cx="14175547" cy="2496556"/>
          </a:xfrm>
        </p:spPr>
        <p:txBody>
          <a:bodyPr anchor="t">
            <a:normAutofit/>
          </a:bodyPr>
          <a:lstStyle>
            <a:lvl1pPr marL="0" indent="0" algn="l">
              <a:buNone/>
              <a:defRPr sz="2968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753923" indent="0">
              <a:buNone/>
              <a:defRPr sz="2968">
                <a:solidFill>
                  <a:schemeClr val="tx1">
                    <a:tint val="75000"/>
                  </a:schemeClr>
                </a:solidFill>
              </a:defRPr>
            </a:lvl2pPr>
            <a:lvl3pPr marL="1507846" indent="0">
              <a:buNone/>
              <a:defRPr sz="2638">
                <a:solidFill>
                  <a:schemeClr val="tx1">
                    <a:tint val="75000"/>
                  </a:schemeClr>
                </a:solidFill>
              </a:defRPr>
            </a:lvl3pPr>
            <a:lvl4pPr marL="2261768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4pPr>
            <a:lvl5pPr marL="3015691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5pPr>
            <a:lvl6pPr marL="3769614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6pPr>
            <a:lvl7pPr marL="4523537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7pPr>
            <a:lvl8pPr marL="527746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8pPr>
            <a:lvl9pPr marL="6031382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893521" y="1303392"/>
            <a:ext cx="1005205" cy="964339"/>
          </a:xfrm>
          <a:prstGeom prst="rect">
            <a:avLst/>
          </a:prstGeom>
        </p:spPr>
        <p:txBody>
          <a:bodyPr vert="horz" lIns="150781" tIns="75390" rIns="150781" bIns="75390" rtlCol="0" anchor="ctr">
            <a:noAutofit/>
          </a:bodyPr>
          <a:lstStyle/>
          <a:p>
            <a:pPr lvl="0"/>
            <a:r>
              <a:rPr lang="en-US" sz="13192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4664205" y="4760145"/>
            <a:ext cx="1005205" cy="964339"/>
          </a:xfrm>
          <a:prstGeom prst="rect">
            <a:avLst/>
          </a:prstGeom>
        </p:spPr>
        <p:txBody>
          <a:bodyPr vert="horz" lIns="150781" tIns="75390" rIns="150781" bIns="75390" rtlCol="0" anchor="ctr">
            <a:noAutofit/>
          </a:bodyPr>
          <a:lstStyle/>
          <a:p>
            <a:pPr lvl="0"/>
            <a:r>
              <a:rPr lang="en-US" sz="13192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9791827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0855" y="1005276"/>
            <a:ext cx="14161589" cy="4984491"/>
          </a:xfrm>
        </p:spPr>
        <p:txBody>
          <a:bodyPr anchor="ctr">
            <a:normAutofit/>
          </a:bodyPr>
          <a:lstStyle>
            <a:lvl1pPr algn="l">
              <a:defRPr sz="7256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16893" y="6618064"/>
            <a:ext cx="14175549" cy="848033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3958">
                <a:solidFill>
                  <a:schemeClr val="accent1"/>
                </a:solidFill>
              </a:defRPr>
            </a:lvl1pPr>
            <a:lvl2pPr marL="753923" indent="0">
              <a:buFontTx/>
              <a:buNone/>
              <a:defRPr/>
            </a:lvl2pPr>
            <a:lvl3pPr marL="1507846" indent="0">
              <a:buFontTx/>
              <a:buNone/>
              <a:defRPr/>
            </a:lvl3pPr>
            <a:lvl4pPr marL="2261768" indent="0">
              <a:buFontTx/>
              <a:buNone/>
              <a:defRPr/>
            </a:lvl4pPr>
            <a:lvl5pPr marL="3015691" indent="0">
              <a:buFontTx/>
              <a:buNone/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6897" y="7466097"/>
            <a:ext cx="14175547" cy="2496556"/>
          </a:xfrm>
        </p:spPr>
        <p:txBody>
          <a:bodyPr anchor="t">
            <a:normAutofit/>
          </a:bodyPr>
          <a:lstStyle>
            <a:lvl1pPr marL="0" indent="0" algn="l">
              <a:buNone/>
              <a:defRPr sz="2968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753923" indent="0">
              <a:buNone/>
              <a:defRPr sz="2968">
                <a:solidFill>
                  <a:schemeClr val="tx1">
                    <a:tint val="75000"/>
                  </a:schemeClr>
                </a:solidFill>
              </a:defRPr>
            </a:lvl2pPr>
            <a:lvl3pPr marL="1507846" indent="0">
              <a:buNone/>
              <a:defRPr sz="2638">
                <a:solidFill>
                  <a:schemeClr val="tx1">
                    <a:tint val="75000"/>
                  </a:schemeClr>
                </a:solidFill>
              </a:defRPr>
            </a:lvl3pPr>
            <a:lvl4pPr marL="2261768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4pPr>
            <a:lvl5pPr marL="3015691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5pPr>
            <a:lvl6pPr marL="3769614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6pPr>
            <a:lvl7pPr marL="4523537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7pPr>
            <a:lvl8pPr marL="527746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8pPr>
            <a:lvl9pPr marL="6031382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7620457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smtClean="0"/>
              <a:t>6/21/2021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6893396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138362" y="1005275"/>
            <a:ext cx="2151467" cy="8660032"/>
          </a:xfrm>
        </p:spPr>
        <p:txBody>
          <a:bodyPr vert="eaVert" anchor="ctr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16897" y="1005276"/>
            <a:ext cx="11641893" cy="8660030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65328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16897" y="3562972"/>
            <a:ext cx="6899299" cy="639968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3148" y="3562972"/>
            <a:ext cx="6899298" cy="6399682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770B1-39E1-42E0-84CF-2EF35CD082B6}" type="datetimeFigureOut">
              <a:rPr lang="it-IT" smtClean="0"/>
              <a:t>21/06/2021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24E15-60D8-4783-B8C3-BAD11DCAAC6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553069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13" Type="http://schemas.openxmlformats.org/officeDocument/2006/relationships/slideLayout" Target="../slideLayouts/slideLayout18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7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7.xml"/><Relationship Id="rId16" Type="http://schemas.openxmlformats.org/officeDocument/2006/relationships/slideLayout" Target="../slideLayouts/slideLayout21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0.xml"/><Relationship Id="rId1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15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13" Type="http://schemas.openxmlformats.org/officeDocument/2006/relationships/slideLayout" Target="../slideLayouts/slideLayout34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33.xml"/><Relationship Id="rId17" Type="http://schemas.openxmlformats.org/officeDocument/2006/relationships/theme" Target="../theme/theme3.xml"/><Relationship Id="rId2" Type="http://schemas.openxmlformats.org/officeDocument/2006/relationships/slideLayout" Target="../slideLayouts/slideLayout23.xml"/><Relationship Id="rId16" Type="http://schemas.openxmlformats.org/officeDocument/2006/relationships/slideLayout" Target="../slideLayouts/slideLayout37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6.xml"/><Relationship Id="rId15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31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Relationship Id="rId14" Type="http://schemas.openxmlformats.org/officeDocument/2006/relationships/slideLayout" Target="../slideLayouts/slideLayout35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5.xml"/><Relationship Id="rId13" Type="http://schemas.openxmlformats.org/officeDocument/2006/relationships/slideLayout" Target="../slideLayouts/slideLayout50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49.xml"/><Relationship Id="rId17" Type="http://schemas.openxmlformats.org/officeDocument/2006/relationships/theme" Target="../theme/theme4.xml"/><Relationship Id="rId2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53.xml"/><Relationship Id="rId1" Type="http://schemas.openxmlformats.org/officeDocument/2006/relationships/slideLayout" Target="../slideLayouts/slideLayout38.xml"/><Relationship Id="rId6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2.xml"/><Relationship Id="rId15" Type="http://schemas.openxmlformats.org/officeDocument/2006/relationships/slideLayout" Target="../slideLayouts/slideLayout52.xml"/><Relationship Id="rId10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6.xml"/><Relationship Id="rId14" Type="http://schemas.openxmlformats.org/officeDocument/2006/relationships/slideLayout" Target="../slideLayouts/slideLayout51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1.xml"/><Relationship Id="rId13" Type="http://schemas.openxmlformats.org/officeDocument/2006/relationships/slideLayout" Target="../slideLayouts/slideLayout66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56.xml"/><Relationship Id="rId7" Type="http://schemas.openxmlformats.org/officeDocument/2006/relationships/slideLayout" Target="../slideLayouts/slideLayout60.xml"/><Relationship Id="rId12" Type="http://schemas.openxmlformats.org/officeDocument/2006/relationships/slideLayout" Target="../slideLayouts/slideLayout65.xml"/><Relationship Id="rId17" Type="http://schemas.openxmlformats.org/officeDocument/2006/relationships/theme" Target="../theme/theme5.xml"/><Relationship Id="rId2" Type="http://schemas.openxmlformats.org/officeDocument/2006/relationships/slideLayout" Target="../slideLayouts/slideLayout55.xml"/><Relationship Id="rId16" Type="http://schemas.openxmlformats.org/officeDocument/2006/relationships/slideLayout" Target="../slideLayouts/slideLayout69.xml"/><Relationship Id="rId1" Type="http://schemas.openxmlformats.org/officeDocument/2006/relationships/slideLayout" Target="../slideLayouts/slideLayout54.xml"/><Relationship Id="rId6" Type="http://schemas.openxmlformats.org/officeDocument/2006/relationships/slideLayout" Target="../slideLayouts/slideLayout59.xml"/><Relationship Id="rId11" Type="http://schemas.openxmlformats.org/officeDocument/2006/relationships/slideLayout" Target="../slideLayouts/slideLayout64.xml"/><Relationship Id="rId5" Type="http://schemas.openxmlformats.org/officeDocument/2006/relationships/slideLayout" Target="../slideLayouts/slideLayout58.xml"/><Relationship Id="rId15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63.xml"/><Relationship Id="rId4" Type="http://schemas.openxmlformats.org/officeDocument/2006/relationships/slideLayout" Target="../slideLayouts/slideLayout57.xml"/><Relationship Id="rId9" Type="http://schemas.openxmlformats.org/officeDocument/2006/relationships/slideLayout" Target="../slideLayouts/slideLayout62.xml"/><Relationship Id="rId14" Type="http://schemas.openxmlformats.org/officeDocument/2006/relationships/slideLayout" Target="../slideLayouts/slideLayout67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7.xml"/><Relationship Id="rId13" Type="http://schemas.openxmlformats.org/officeDocument/2006/relationships/slideLayout" Target="../slideLayouts/slideLayout82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6.xml"/><Relationship Id="rId12" Type="http://schemas.openxmlformats.org/officeDocument/2006/relationships/slideLayout" Target="../slideLayouts/slideLayout81.xml"/><Relationship Id="rId17" Type="http://schemas.openxmlformats.org/officeDocument/2006/relationships/theme" Target="../theme/theme6.xml"/><Relationship Id="rId2" Type="http://schemas.openxmlformats.org/officeDocument/2006/relationships/slideLayout" Target="../slideLayouts/slideLayout71.xml"/><Relationship Id="rId16" Type="http://schemas.openxmlformats.org/officeDocument/2006/relationships/slideLayout" Target="../slideLayouts/slideLayout85.xml"/><Relationship Id="rId1" Type="http://schemas.openxmlformats.org/officeDocument/2006/relationships/slideLayout" Target="../slideLayouts/slideLayout70.xml"/><Relationship Id="rId6" Type="http://schemas.openxmlformats.org/officeDocument/2006/relationships/slideLayout" Target="../slideLayouts/slideLayout75.xml"/><Relationship Id="rId11" Type="http://schemas.openxmlformats.org/officeDocument/2006/relationships/slideLayout" Target="../slideLayouts/slideLayout80.xml"/><Relationship Id="rId5" Type="http://schemas.openxmlformats.org/officeDocument/2006/relationships/slideLayout" Target="../slideLayouts/slideLayout74.xml"/><Relationship Id="rId15" Type="http://schemas.openxmlformats.org/officeDocument/2006/relationships/slideLayout" Target="../slideLayouts/slideLayout84.xml"/><Relationship Id="rId10" Type="http://schemas.openxmlformats.org/officeDocument/2006/relationships/slideLayout" Target="../slideLayouts/slideLayout79.xml"/><Relationship Id="rId4" Type="http://schemas.openxmlformats.org/officeDocument/2006/relationships/slideLayout" Target="../slideLayouts/slideLayout73.xml"/><Relationship Id="rId9" Type="http://schemas.openxmlformats.org/officeDocument/2006/relationships/slideLayout" Target="../slideLayouts/slideLayout78.xml"/><Relationship Id="rId14" Type="http://schemas.openxmlformats.org/officeDocument/2006/relationships/slideLayout" Target="../slideLayouts/slideLayout8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838162" y="4229306"/>
            <a:ext cx="8427774" cy="12566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300" b="0" i="0">
                <a:solidFill>
                  <a:srgbClr val="FFFCFC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117486" y="2701950"/>
            <a:ext cx="13869127" cy="70637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950" b="0" i="0">
                <a:solidFill>
                  <a:srgbClr val="43546A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6/21/2021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9257962" y="10737720"/>
            <a:ext cx="295275" cy="28320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50" b="0" i="0">
                <a:solidFill>
                  <a:srgbClr val="BFBFBF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ct val="100000"/>
              </a:lnSpc>
              <a:spcBef>
                <a:spcPts val="135"/>
              </a:spcBef>
            </a:pPr>
            <a:fld id="{81D60167-4931-47E6-BA6A-407CBD079E47}" type="slidenum">
              <a:rPr spc="50" dirty="0"/>
              <a:t>‹N›</a:t>
            </a:fld>
            <a:endParaRPr spc="5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8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13962"/>
            <a:ext cx="20104100" cy="11323313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16896" y="1005276"/>
            <a:ext cx="14175547" cy="217809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6896" y="3562972"/>
            <a:ext cx="14175547" cy="63996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880965" y="9962654"/>
            <a:ext cx="1503749" cy="60211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8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8770B1-39E1-42E0-84CF-2EF35CD082B6}" type="datetimeFigureOut">
              <a:rPr lang="it-IT" smtClean="0"/>
              <a:t>21/06/2021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16895" y="9962654"/>
            <a:ext cx="10384500" cy="60211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8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4165646" y="9962654"/>
            <a:ext cx="1126798" cy="60211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84">
                <a:solidFill>
                  <a:schemeClr val="accent1"/>
                </a:solidFill>
              </a:defRPr>
            </a:lvl1pPr>
          </a:lstStyle>
          <a:p>
            <a:fld id="{5EE24E15-60D8-4783-B8C3-BAD11DCAAC6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712777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  <p:sldLayoutId id="2147483679" r:id="rId13"/>
    <p:sldLayoutId id="2147483680" r:id="rId14"/>
    <p:sldLayoutId id="2147483681" r:id="rId15"/>
    <p:sldLayoutId id="2147483682" r:id="rId16"/>
  </p:sldLayoutIdLst>
  <p:txStyles>
    <p:titleStyle>
      <a:lvl1pPr algn="l" defTabSz="753923" rtl="0" eaLnBrk="1" latinLnBrk="0" hangingPunct="1">
        <a:spcBef>
          <a:spcPct val="0"/>
        </a:spcBef>
        <a:buNone/>
        <a:defRPr sz="5936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565442" indent="-565442" algn="l" defTabSz="753923" rtl="0" eaLnBrk="1" latinLnBrk="0" hangingPunct="1">
        <a:spcBef>
          <a:spcPts val="1649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968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1225125" indent="-471202" algn="l" defTabSz="753923" rtl="0" eaLnBrk="1" latinLnBrk="0" hangingPunct="1">
        <a:spcBef>
          <a:spcPts val="1649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638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884807" indent="-376961" algn="l" defTabSz="753923" rtl="0" eaLnBrk="1" latinLnBrk="0" hangingPunct="1">
        <a:spcBef>
          <a:spcPts val="1649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309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2638730" indent="-376961" algn="l" defTabSz="753923" rtl="0" eaLnBrk="1" latinLnBrk="0" hangingPunct="1">
        <a:spcBef>
          <a:spcPts val="1649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979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3392653" indent="-376961" algn="l" defTabSz="753923" rtl="0" eaLnBrk="1" latinLnBrk="0" hangingPunct="1">
        <a:spcBef>
          <a:spcPts val="1649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979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4146575" indent="-376961" algn="l" defTabSz="753923" rtl="0" eaLnBrk="1" latinLnBrk="0" hangingPunct="1">
        <a:spcBef>
          <a:spcPts val="1649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979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4900498" indent="-376961" algn="l" defTabSz="753923" rtl="0" eaLnBrk="1" latinLnBrk="0" hangingPunct="1">
        <a:spcBef>
          <a:spcPts val="1649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979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5654421" indent="-376961" algn="l" defTabSz="753923" rtl="0" eaLnBrk="1" latinLnBrk="0" hangingPunct="1">
        <a:spcBef>
          <a:spcPts val="1649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979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6408344" indent="-376961" algn="l" defTabSz="753923" rtl="0" eaLnBrk="1" latinLnBrk="0" hangingPunct="1">
        <a:spcBef>
          <a:spcPts val="1649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979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53923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1pPr>
      <a:lvl2pPr marL="753923" algn="l" defTabSz="753923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2pPr>
      <a:lvl3pPr marL="1507846" algn="l" defTabSz="753923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3pPr>
      <a:lvl4pPr marL="2261768" algn="l" defTabSz="753923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4pPr>
      <a:lvl5pPr marL="3015691" algn="l" defTabSz="753923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5pPr>
      <a:lvl6pPr marL="3769614" algn="l" defTabSz="753923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6pPr>
      <a:lvl7pPr marL="4523537" algn="l" defTabSz="753923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7pPr>
      <a:lvl8pPr marL="5277460" algn="l" defTabSz="753923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8pPr>
      <a:lvl9pPr marL="6031382" algn="l" defTabSz="753923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8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13962"/>
            <a:ext cx="20104100" cy="11323313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16896" y="1005276"/>
            <a:ext cx="14175547" cy="217809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6896" y="3562972"/>
            <a:ext cx="14175547" cy="63996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880965" y="9962654"/>
            <a:ext cx="1503749" cy="60211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8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944EDD-4C35-4ADE-A9F2-D82332AFE337}" type="datetimeFigureOut">
              <a:rPr lang="it-IT" smtClean="0"/>
              <a:t>21/06/2021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16895" y="9962654"/>
            <a:ext cx="10384500" cy="60211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8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4165646" y="9962654"/>
            <a:ext cx="1126798" cy="60211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84">
                <a:solidFill>
                  <a:schemeClr val="accent1"/>
                </a:solidFill>
              </a:defRPr>
            </a:lvl1pPr>
          </a:lstStyle>
          <a:p>
            <a:fld id="{D644CD42-0A82-4BC7-83B7-4F5F22181FA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187225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  <p:sldLayoutId id="2147483695" r:id="rId12"/>
    <p:sldLayoutId id="2147483696" r:id="rId13"/>
    <p:sldLayoutId id="2147483697" r:id="rId14"/>
    <p:sldLayoutId id="2147483698" r:id="rId15"/>
    <p:sldLayoutId id="2147483699" r:id="rId16"/>
  </p:sldLayoutIdLst>
  <p:txStyles>
    <p:titleStyle>
      <a:lvl1pPr algn="l" defTabSz="753923" rtl="0" eaLnBrk="1" latinLnBrk="0" hangingPunct="1">
        <a:spcBef>
          <a:spcPct val="0"/>
        </a:spcBef>
        <a:buNone/>
        <a:defRPr sz="5936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565442" indent="-565442" algn="l" defTabSz="753923" rtl="0" eaLnBrk="1" latinLnBrk="0" hangingPunct="1">
        <a:spcBef>
          <a:spcPts val="1649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968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1225125" indent="-471202" algn="l" defTabSz="753923" rtl="0" eaLnBrk="1" latinLnBrk="0" hangingPunct="1">
        <a:spcBef>
          <a:spcPts val="1649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638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884807" indent="-376961" algn="l" defTabSz="753923" rtl="0" eaLnBrk="1" latinLnBrk="0" hangingPunct="1">
        <a:spcBef>
          <a:spcPts val="1649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309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2638730" indent="-376961" algn="l" defTabSz="753923" rtl="0" eaLnBrk="1" latinLnBrk="0" hangingPunct="1">
        <a:spcBef>
          <a:spcPts val="1649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979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3392653" indent="-376961" algn="l" defTabSz="753923" rtl="0" eaLnBrk="1" latinLnBrk="0" hangingPunct="1">
        <a:spcBef>
          <a:spcPts val="1649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979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4146575" indent="-376961" algn="l" defTabSz="753923" rtl="0" eaLnBrk="1" latinLnBrk="0" hangingPunct="1">
        <a:spcBef>
          <a:spcPts val="1649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979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4900498" indent="-376961" algn="l" defTabSz="753923" rtl="0" eaLnBrk="1" latinLnBrk="0" hangingPunct="1">
        <a:spcBef>
          <a:spcPts val="1649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979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5654421" indent="-376961" algn="l" defTabSz="753923" rtl="0" eaLnBrk="1" latinLnBrk="0" hangingPunct="1">
        <a:spcBef>
          <a:spcPts val="1649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979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6408344" indent="-376961" algn="l" defTabSz="753923" rtl="0" eaLnBrk="1" latinLnBrk="0" hangingPunct="1">
        <a:spcBef>
          <a:spcPts val="1649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979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53923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1pPr>
      <a:lvl2pPr marL="753923" algn="l" defTabSz="753923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2pPr>
      <a:lvl3pPr marL="1507846" algn="l" defTabSz="753923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3pPr>
      <a:lvl4pPr marL="2261768" algn="l" defTabSz="753923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4pPr>
      <a:lvl5pPr marL="3015691" algn="l" defTabSz="753923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5pPr>
      <a:lvl6pPr marL="3769614" algn="l" defTabSz="753923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6pPr>
      <a:lvl7pPr marL="4523537" algn="l" defTabSz="753923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7pPr>
      <a:lvl8pPr marL="5277460" algn="l" defTabSz="753923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8pPr>
      <a:lvl9pPr marL="6031382" algn="l" defTabSz="753923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8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13962"/>
            <a:ext cx="20104100" cy="11323313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16896" y="1005276"/>
            <a:ext cx="14175547" cy="217809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6896" y="3562972"/>
            <a:ext cx="14175547" cy="63996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880965" y="9962654"/>
            <a:ext cx="1503749" cy="60211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8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52D4FE-5E39-4761-BDA0-5B22D3B3EA8E}" type="datetimeFigureOut">
              <a:rPr lang="it-IT" smtClean="0"/>
              <a:t>21/06/2021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16895" y="9962654"/>
            <a:ext cx="10384500" cy="60211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8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4165646" y="9962654"/>
            <a:ext cx="1126798" cy="60211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84">
                <a:solidFill>
                  <a:schemeClr val="accent1"/>
                </a:solidFill>
              </a:defRPr>
            </a:lvl1pPr>
          </a:lstStyle>
          <a:p>
            <a:fld id="{92C679B4-77A0-4DD8-89B0-54812D5BFD8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384054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  <p:sldLayoutId id="2147483713" r:id="rId13"/>
    <p:sldLayoutId id="2147483714" r:id="rId14"/>
    <p:sldLayoutId id="2147483715" r:id="rId15"/>
    <p:sldLayoutId id="2147483716" r:id="rId16"/>
  </p:sldLayoutIdLst>
  <p:txStyles>
    <p:titleStyle>
      <a:lvl1pPr algn="l" defTabSz="753923" rtl="0" eaLnBrk="1" latinLnBrk="0" hangingPunct="1">
        <a:spcBef>
          <a:spcPct val="0"/>
        </a:spcBef>
        <a:buNone/>
        <a:defRPr sz="5936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565442" indent="-565442" algn="l" defTabSz="753923" rtl="0" eaLnBrk="1" latinLnBrk="0" hangingPunct="1">
        <a:spcBef>
          <a:spcPts val="1649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968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1225125" indent="-471202" algn="l" defTabSz="753923" rtl="0" eaLnBrk="1" latinLnBrk="0" hangingPunct="1">
        <a:spcBef>
          <a:spcPts val="1649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638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884807" indent="-376961" algn="l" defTabSz="753923" rtl="0" eaLnBrk="1" latinLnBrk="0" hangingPunct="1">
        <a:spcBef>
          <a:spcPts val="1649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309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2638730" indent="-376961" algn="l" defTabSz="753923" rtl="0" eaLnBrk="1" latinLnBrk="0" hangingPunct="1">
        <a:spcBef>
          <a:spcPts val="1649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979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3392653" indent="-376961" algn="l" defTabSz="753923" rtl="0" eaLnBrk="1" latinLnBrk="0" hangingPunct="1">
        <a:spcBef>
          <a:spcPts val="1649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979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4146575" indent="-376961" algn="l" defTabSz="753923" rtl="0" eaLnBrk="1" latinLnBrk="0" hangingPunct="1">
        <a:spcBef>
          <a:spcPts val="1649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979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4900498" indent="-376961" algn="l" defTabSz="753923" rtl="0" eaLnBrk="1" latinLnBrk="0" hangingPunct="1">
        <a:spcBef>
          <a:spcPts val="1649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979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5654421" indent="-376961" algn="l" defTabSz="753923" rtl="0" eaLnBrk="1" latinLnBrk="0" hangingPunct="1">
        <a:spcBef>
          <a:spcPts val="1649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979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6408344" indent="-376961" algn="l" defTabSz="753923" rtl="0" eaLnBrk="1" latinLnBrk="0" hangingPunct="1">
        <a:spcBef>
          <a:spcPts val="1649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979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53923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1pPr>
      <a:lvl2pPr marL="753923" algn="l" defTabSz="753923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2pPr>
      <a:lvl3pPr marL="1507846" algn="l" defTabSz="753923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3pPr>
      <a:lvl4pPr marL="2261768" algn="l" defTabSz="753923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4pPr>
      <a:lvl5pPr marL="3015691" algn="l" defTabSz="753923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5pPr>
      <a:lvl6pPr marL="3769614" algn="l" defTabSz="753923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6pPr>
      <a:lvl7pPr marL="4523537" algn="l" defTabSz="753923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7pPr>
      <a:lvl8pPr marL="5277460" algn="l" defTabSz="753923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8pPr>
      <a:lvl9pPr marL="6031382" algn="l" defTabSz="753923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8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13962"/>
            <a:ext cx="20104100" cy="11323313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16896" y="1005276"/>
            <a:ext cx="14175547" cy="217809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6896" y="3562972"/>
            <a:ext cx="14175547" cy="63996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880965" y="9962654"/>
            <a:ext cx="1503749" cy="60211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8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6/21/2021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16895" y="9962654"/>
            <a:ext cx="10384500" cy="60211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8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4165646" y="9962654"/>
            <a:ext cx="1126798" cy="60211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84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50306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  <p:sldLayoutId id="2147483719" r:id="rId2"/>
    <p:sldLayoutId id="2147483720" r:id="rId3"/>
    <p:sldLayoutId id="2147483721" r:id="rId4"/>
    <p:sldLayoutId id="2147483722" r:id="rId5"/>
    <p:sldLayoutId id="2147483723" r:id="rId6"/>
    <p:sldLayoutId id="2147483724" r:id="rId7"/>
    <p:sldLayoutId id="2147483725" r:id="rId8"/>
    <p:sldLayoutId id="2147483726" r:id="rId9"/>
    <p:sldLayoutId id="2147483727" r:id="rId10"/>
    <p:sldLayoutId id="2147483728" r:id="rId11"/>
    <p:sldLayoutId id="2147483729" r:id="rId12"/>
    <p:sldLayoutId id="2147483730" r:id="rId13"/>
    <p:sldLayoutId id="2147483731" r:id="rId14"/>
    <p:sldLayoutId id="2147483732" r:id="rId15"/>
    <p:sldLayoutId id="2147483733" r:id="rId16"/>
  </p:sldLayoutIdLst>
  <p:txStyles>
    <p:titleStyle>
      <a:lvl1pPr algn="l" defTabSz="753923" rtl="0" eaLnBrk="1" latinLnBrk="0" hangingPunct="1">
        <a:spcBef>
          <a:spcPct val="0"/>
        </a:spcBef>
        <a:buNone/>
        <a:defRPr sz="5936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565442" indent="-565442" algn="l" defTabSz="753923" rtl="0" eaLnBrk="1" latinLnBrk="0" hangingPunct="1">
        <a:spcBef>
          <a:spcPts val="1649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968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1225125" indent="-471202" algn="l" defTabSz="753923" rtl="0" eaLnBrk="1" latinLnBrk="0" hangingPunct="1">
        <a:spcBef>
          <a:spcPts val="1649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638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884807" indent="-376961" algn="l" defTabSz="753923" rtl="0" eaLnBrk="1" latinLnBrk="0" hangingPunct="1">
        <a:spcBef>
          <a:spcPts val="1649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309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2638730" indent="-376961" algn="l" defTabSz="753923" rtl="0" eaLnBrk="1" latinLnBrk="0" hangingPunct="1">
        <a:spcBef>
          <a:spcPts val="1649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979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3392653" indent="-376961" algn="l" defTabSz="753923" rtl="0" eaLnBrk="1" latinLnBrk="0" hangingPunct="1">
        <a:spcBef>
          <a:spcPts val="1649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979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4146575" indent="-376961" algn="l" defTabSz="753923" rtl="0" eaLnBrk="1" latinLnBrk="0" hangingPunct="1">
        <a:spcBef>
          <a:spcPts val="1649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979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4900498" indent="-376961" algn="l" defTabSz="753923" rtl="0" eaLnBrk="1" latinLnBrk="0" hangingPunct="1">
        <a:spcBef>
          <a:spcPts val="1649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979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5654421" indent="-376961" algn="l" defTabSz="753923" rtl="0" eaLnBrk="1" latinLnBrk="0" hangingPunct="1">
        <a:spcBef>
          <a:spcPts val="1649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979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6408344" indent="-376961" algn="l" defTabSz="753923" rtl="0" eaLnBrk="1" latinLnBrk="0" hangingPunct="1">
        <a:spcBef>
          <a:spcPts val="1649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979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53923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1pPr>
      <a:lvl2pPr marL="753923" algn="l" defTabSz="753923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2pPr>
      <a:lvl3pPr marL="1507846" algn="l" defTabSz="753923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3pPr>
      <a:lvl4pPr marL="2261768" algn="l" defTabSz="753923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4pPr>
      <a:lvl5pPr marL="3015691" algn="l" defTabSz="753923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5pPr>
      <a:lvl6pPr marL="3769614" algn="l" defTabSz="753923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6pPr>
      <a:lvl7pPr marL="4523537" algn="l" defTabSz="753923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7pPr>
      <a:lvl8pPr marL="5277460" algn="l" defTabSz="753923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8pPr>
      <a:lvl9pPr marL="6031382" algn="l" defTabSz="753923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8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13962"/>
            <a:ext cx="20104100" cy="11323313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16896" y="1005276"/>
            <a:ext cx="14175547" cy="217809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6896" y="3562972"/>
            <a:ext cx="14175547" cy="63996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880965" y="9962654"/>
            <a:ext cx="1503749" cy="60211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8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6/21/2021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16895" y="9962654"/>
            <a:ext cx="10384500" cy="60211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8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4165646" y="9962654"/>
            <a:ext cx="1126798" cy="60211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84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08353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5" r:id="rId1"/>
    <p:sldLayoutId id="2147483736" r:id="rId2"/>
    <p:sldLayoutId id="2147483737" r:id="rId3"/>
    <p:sldLayoutId id="2147483738" r:id="rId4"/>
    <p:sldLayoutId id="2147483739" r:id="rId5"/>
    <p:sldLayoutId id="2147483740" r:id="rId6"/>
    <p:sldLayoutId id="2147483741" r:id="rId7"/>
    <p:sldLayoutId id="2147483742" r:id="rId8"/>
    <p:sldLayoutId id="2147483743" r:id="rId9"/>
    <p:sldLayoutId id="2147483744" r:id="rId10"/>
    <p:sldLayoutId id="2147483745" r:id="rId11"/>
    <p:sldLayoutId id="2147483746" r:id="rId12"/>
    <p:sldLayoutId id="2147483747" r:id="rId13"/>
    <p:sldLayoutId id="2147483748" r:id="rId14"/>
    <p:sldLayoutId id="2147483749" r:id="rId15"/>
    <p:sldLayoutId id="2147483750" r:id="rId16"/>
  </p:sldLayoutIdLst>
  <p:txStyles>
    <p:titleStyle>
      <a:lvl1pPr algn="l" defTabSz="753923" rtl="0" eaLnBrk="1" latinLnBrk="0" hangingPunct="1">
        <a:spcBef>
          <a:spcPct val="0"/>
        </a:spcBef>
        <a:buNone/>
        <a:defRPr sz="5936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565442" indent="-565442" algn="l" defTabSz="753923" rtl="0" eaLnBrk="1" latinLnBrk="0" hangingPunct="1">
        <a:spcBef>
          <a:spcPts val="1649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968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1225125" indent="-471202" algn="l" defTabSz="753923" rtl="0" eaLnBrk="1" latinLnBrk="0" hangingPunct="1">
        <a:spcBef>
          <a:spcPts val="1649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638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884807" indent="-376961" algn="l" defTabSz="753923" rtl="0" eaLnBrk="1" latinLnBrk="0" hangingPunct="1">
        <a:spcBef>
          <a:spcPts val="1649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309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2638730" indent="-376961" algn="l" defTabSz="753923" rtl="0" eaLnBrk="1" latinLnBrk="0" hangingPunct="1">
        <a:spcBef>
          <a:spcPts val="1649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979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3392653" indent="-376961" algn="l" defTabSz="753923" rtl="0" eaLnBrk="1" latinLnBrk="0" hangingPunct="1">
        <a:spcBef>
          <a:spcPts val="1649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979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4146575" indent="-376961" algn="l" defTabSz="753923" rtl="0" eaLnBrk="1" latinLnBrk="0" hangingPunct="1">
        <a:spcBef>
          <a:spcPts val="1649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979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4900498" indent="-376961" algn="l" defTabSz="753923" rtl="0" eaLnBrk="1" latinLnBrk="0" hangingPunct="1">
        <a:spcBef>
          <a:spcPts val="1649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979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5654421" indent="-376961" algn="l" defTabSz="753923" rtl="0" eaLnBrk="1" latinLnBrk="0" hangingPunct="1">
        <a:spcBef>
          <a:spcPts val="1649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979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6408344" indent="-376961" algn="l" defTabSz="753923" rtl="0" eaLnBrk="1" latinLnBrk="0" hangingPunct="1">
        <a:spcBef>
          <a:spcPts val="1649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979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53923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1pPr>
      <a:lvl2pPr marL="753923" algn="l" defTabSz="753923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2pPr>
      <a:lvl3pPr marL="1507846" algn="l" defTabSz="753923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3pPr>
      <a:lvl4pPr marL="2261768" algn="l" defTabSz="753923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4pPr>
      <a:lvl5pPr marL="3015691" algn="l" defTabSz="753923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5pPr>
      <a:lvl6pPr marL="3769614" algn="l" defTabSz="753923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6pPr>
      <a:lvl7pPr marL="4523537" algn="l" defTabSz="753923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7pPr>
      <a:lvl8pPr marL="5277460" algn="l" defTabSz="753923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8pPr>
      <a:lvl9pPr marL="6031382" algn="l" defTabSz="753923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9.xml"/><Relationship Id="rId3" Type="http://schemas.openxmlformats.org/officeDocument/2006/relationships/image" Target="../media/image26.jpg"/><Relationship Id="rId7" Type="http://schemas.openxmlformats.org/officeDocument/2006/relationships/diagramColors" Target="../diagrams/colors9.xm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9.xml"/><Relationship Id="rId6" Type="http://schemas.openxmlformats.org/officeDocument/2006/relationships/diagramQuickStyle" Target="../diagrams/quickStyle9.xml"/><Relationship Id="rId5" Type="http://schemas.openxmlformats.org/officeDocument/2006/relationships/diagramLayout" Target="../diagrams/layout9.xml"/><Relationship Id="rId10" Type="http://schemas.openxmlformats.org/officeDocument/2006/relationships/image" Target="../media/image28.PNG"/><Relationship Id="rId4" Type="http://schemas.openxmlformats.org/officeDocument/2006/relationships/diagramData" Target="../diagrams/data9.xml"/><Relationship Id="rId9" Type="http://schemas.openxmlformats.org/officeDocument/2006/relationships/image" Target="../media/image27.jp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g"/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39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1.xml"/><Relationship Id="rId3" Type="http://schemas.openxmlformats.org/officeDocument/2006/relationships/image" Target="../media/image32.jpg"/><Relationship Id="rId7" Type="http://schemas.openxmlformats.org/officeDocument/2006/relationships/diagramQuickStyle" Target="../diagrams/quickStyle11.xm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9.xml"/><Relationship Id="rId6" Type="http://schemas.openxmlformats.org/officeDocument/2006/relationships/diagramLayout" Target="../diagrams/layout11.xml"/><Relationship Id="rId11" Type="http://schemas.openxmlformats.org/officeDocument/2006/relationships/image" Target="../media/image35.jfif"/><Relationship Id="rId5" Type="http://schemas.openxmlformats.org/officeDocument/2006/relationships/diagramData" Target="../diagrams/data11.xml"/><Relationship Id="rId10" Type="http://schemas.openxmlformats.org/officeDocument/2006/relationships/image" Target="../media/image34.png"/><Relationship Id="rId4" Type="http://schemas.openxmlformats.org/officeDocument/2006/relationships/image" Target="../media/image33.png"/><Relationship Id="rId9" Type="http://schemas.microsoft.com/office/2007/relationships/diagramDrawing" Target="../diagrams/drawing1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2.xml"/><Relationship Id="rId3" Type="http://schemas.openxmlformats.org/officeDocument/2006/relationships/image" Target="../media/image37.jfif"/><Relationship Id="rId7" Type="http://schemas.openxmlformats.org/officeDocument/2006/relationships/diagramLayout" Target="../diagrams/layout12.xml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39.xml"/><Relationship Id="rId6" Type="http://schemas.openxmlformats.org/officeDocument/2006/relationships/diagramData" Target="../diagrams/data12.xml"/><Relationship Id="rId5" Type="http://schemas.openxmlformats.org/officeDocument/2006/relationships/image" Target="../media/image39.jpeg"/><Relationship Id="rId10" Type="http://schemas.microsoft.com/office/2007/relationships/diagramDrawing" Target="../diagrams/drawing12.xml"/><Relationship Id="rId4" Type="http://schemas.openxmlformats.org/officeDocument/2006/relationships/image" Target="../media/image38.jpeg"/><Relationship Id="rId9" Type="http://schemas.openxmlformats.org/officeDocument/2006/relationships/diagramColors" Target="../diagrams/colors1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diagramQuickStyle" Target="../diagrams/quickStyle14.xml"/><Relationship Id="rId3" Type="http://schemas.openxmlformats.org/officeDocument/2006/relationships/diagramData" Target="../diagrams/data13.xml"/><Relationship Id="rId7" Type="http://schemas.microsoft.com/office/2007/relationships/diagramDrawing" Target="../diagrams/drawing13.xml"/><Relationship Id="rId12" Type="http://schemas.openxmlformats.org/officeDocument/2006/relationships/diagramLayout" Target="../diagrams/layout14.xm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4.xml"/><Relationship Id="rId6" Type="http://schemas.openxmlformats.org/officeDocument/2006/relationships/diagramColors" Target="../diagrams/colors13.xml"/><Relationship Id="rId11" Type="http://schemas.openxmlformats.org/officeDocument/2006/relationships/diagramData" Target="../diagrams/data14.xml"/><Relationship Id="rId5" Type="http://schemas.openxmlformats.org/officeDocument/2006/relationships/diagramQuickStyle" Target="../diagrams/quickStyle13.xml"/><Relationship Id="rId15" Type="http://schemas.microsoft.com/office/2007/relationships/diagramDrawing" Target="../diagrams/drawing14.xml"/><Relationship Id="rId10" Type="http://schemas.openxmlformats.org/officeDocument/2006/relationships/image" Target="../media/image43.jpeg"/><Relationship Id="rId4" Type="http://schemas.openxmlformats.org/officeDocument/2006/relationships/diagramLayout" Target="../diagrams/layout13.xml"/><Relationship Id="rId9" Type="http://schemas.openxmlformats.org/officeDocument/2006/relationships/image" Target="../media/image42.emf"/><Relationship Id="rId14" Type="http://schemas.openxmlformats.org/officeDocument/2006/relationships/diagramColors" Target="../diagrams/colors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5.xml"/><Relationship Id="rId7" Type="http://schemas.microsoft.com/office/2007/relationships/diagramDrawing" Target="../diagrams/drawing15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60.xml"/><Relationship Id="rId6" Type="http://schemas.openxmlformats.org/officeDocument/2006/relationships/diagramColors" Target="../diagrams/colors15.xml"/><Relationship Id="rId5" Type="http://schemas.openxmlformats.org/officeDocument/2006/relationships/diagramQuickStyle" Target="../diagrams/quickStyle15.xml"/><Relationship Id="rId4" Type="http://schemas.openxmlformats.org/officeDocument/2006/relationships/diagramLayout" Target="../diagrams/layout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6.xml"/><Relationship Id="rId7" Type="http://schemas.openxmlformats.org/officeDocument/2006/relationships/chart" Target="../charts/chart2.xml"/><Relationship Id="rId2" Type="http://schemas.openxmlformats.org/officeDocument/2006/relationships/diagramData" Target="../diagrams/data16.xml"/><Relationship Id="rId1" Type="http://schemas.openxmlformats.org/officeDocument/2006/relationships/slideLayout" Target="../slideLayouts/slideLayout60.xml"/><Relationship Id="rId6" Type="http://schemas.microsoft.com/office/2007/relationships/diagramDrawing" Target="../diagrams/drawing16.xml"/><Relationship Id="rId5" Type="http://schemas.openxmlformats.org/officeDocument/2006/relationships/diagramColors" Target="../diagrams/colors16.xml"/><Relationship Id="rId4" Type="http://schemas.openxmlformats.org/officeDocument/2006/relationships/diagramQuickStyle" Target="../diagrams/quickStyl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7.xml"/><Relationship Id="rId2" Type="http://schemas.openxmlformats.org/officeDocument/2006/relationships/diagramData" Target="../diagrams/data17.xml"/><Relationship Id="rId1" Type="http://schemas.openxmlformats.org/officeDocument/2006/relationships/slideLayout" Target="../slideLayouts/slideLayout60.xml"/><Relationship Id="rId6" Type="http://schemas.microsoft.com/office/2007/relationships/diagramDrawing" Target="../diagrams/drawing17.xml"/><Relationship Id="rId5" Type="http://schemas.openxmlformats.org/officeDocument/2006/relationships/diagramColors" Target="../diagrams/colors17.xml"/><Relationship Id="rId4" Type="http://schemas.openxmlformats.org/officeDocument/2006/relationships/diagramQuickStyle" Target="../diagrams/quickStyle1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tartupbusiness.it/droni/93462/" TargetMode="External"/><Relationship Id="rId13" Type="http://schemas.openxmlformats.org/officeDocument/2006/relationships/diagramColors" Target="../diagrams/colors18.xml"/><Relationship Id="rId3" Type="http://schemas.openxmlformats.org/officeDocument/2006/relationships/hyperlink" Target="https://www.linkedin.com/company/adpm-drones/" TargetMode="External"/><Relationship Id="rId7" Type="http://schemas.openxmlformats.org/officeDocument/2006/relationships/hyperlink" Target="https://www.registroimprese.it/ADPMDronesSrl" TargetMode="External"/><Relationship Id="rId12" Type="http://schemas.openxmlformats.org/officeDocument/2006/relationships/diagramQuickStyle" Target="../diagrams/quickStyle18.xml"/><Relationship Id="rId2" Type="http://schemas.openxmlformats.org/officeDocument/2006/relationships/hyperlink" Target="https://www.adpmdrones.com/" TargetMode="External"/><Relationship Id="rId1" Type="http://schemas.openxmlformats.org/officeDocument/2006/relationships/slideLayout" Target="../slideLayouts/slideLayout71.xml"/><Relationship Id="rId6" Type="http://schemas.openxmlformats.org/officeDocument/2006/relationships/hyperlink" Target="https://www.fatturatoaziende.it/societ-di-capitali/adpm-drones-srl/" TargetMode="External"/><Relationship Id="rId11" Type="http://schemas.openxmlformats.org/officeDocument/2006/relationships/diagramLayout" Target="../diagrams/layout18.xml"/><Relationship Id="rId5" Type="http://schemas.openxmlformats.org/officeDocument/2006/relationships/hyperlink" Target="https://www.youtube.com/channel/UCQYDR3duLNin4SbThygPKcA" TargetMode="External"/><Relationship Id="rId10" Type="http://schemas.openxmlformats.org/officeDocument/2006/relationships/diagramData" Target="../diagrams/data18.xml"/><Relationship Id="rId4" Type="http://schemas.openxmlformats.org/officeDocument/2006/relationships/hyperlink" Target="https://www.facebook.com/adpmdrones/" TargetMode="External"/><Relationship Id="rId9" Type="http://schemas.openxmlformats.org/officeDocument/2006/relationships/hyperlink" Target="https://recensionidroni.com/ez-fly-il-drone-sotto-i-300-grammi-di-adpm/" TargetMode="External"/><Relationship Id="rId14" Type="http://schemas.microsoft.com/office/2007/relationships/diagramDrawing" Target="../diagrams/drawing18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9.xml"/><Relationship Id="rId3" Type="http://schemas.openxmlformats.org/officeDocument/2006/relationships/hyperlink" Target="https://www.youtube.com/watch?v=Fe-CBmmRnFk" TargetMode="External"/><Relationship Id="rId7" Type="http://schemas.openxmlformats.org/officeDocument/2006/relationships/diagramQuickStyle" Target="../diagrams/quickStyle19.xml"/><Relationship Id="rId2" Type="http://schemas.openxmlformats.org/officeDocument/2006/relationships/hyperlink" Target="http://www.companynote.it/2018/04/18/matteo-forte-adpm-drones-sicurezza-sorveglianza/" TargetMode="External"/><Relationship Id="rId1" Type="http://schemas.openxmlformats.org/officeDocument/2006/relationships/slideLayout" Target="../slideLayouts/slideLayout71.xml"/><Relationship Id="rId6" Type="http://schemas.openxmlformats.org/officeDocument/2006/relationships/diagramLayout" Target="../diagrams/layout19.xml"/><Relationship Id="rId5" Type="http://schemas.openxmlformats.org/officeDocument/2006/relationships/diagramData" Target="../diagrams/data19.xml"/><Relationship Id="rId4" Type="http://schemas.openxmlformats.org/officeDocument/2006/relationships/hyperlink" Target="https://www.youtube.com/watch?v=Pvn_sCF5hnk" TargetMode="External"/><Relationship Id="rId9" Type="http://schemas.microsoft.com/office/2007/relationships/diagramDrawing" Target="../diagrams/drawing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8.png"/><Relationship Id="rId7" Type="http://schemas.openxmlformats.org/officeDocument/2006/relationships/diagramQuickStyle" Target="../diagrams/quickStyle1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10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microsoft.com/office/2007/relationships/diagramDrawing" Target="../diagrams/drawing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11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4.xml"/><Relationship Id="rId13" Type="http://schemas.openxmlformats.org/officeDocument/2006/relationships/image" Target="../media/image13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12" Type="http://schemas.microsoft.com/office/2007/relationships/diagramDrawing" Target="../diagrams/drawing4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8.xml"/><Relationship Id="rId6" Type="http://schemas.openxmlformats.org/officeDocument/2006/relationships/diagramColors" Target="../diagrams/colors3.xml"/><Relationship Id="rId11" Type="http://schemas.openxmlformats.org/officeDocument/2006/relationships/diagramColors" Target="../diagrams/colors4.xml"/><Relationship Id="rId5" Type="http://schemas.openxmlformats.org/officeDocument/2006/relationships/diagramQuickStyle" Target="../diagrams/quickStyle3.xml"/><Relationship Id="rId15" Type="http://schemas.openxmlformats.org/officeDocument/2006/relationships/image" Target="../media/image15.png"/><Relationship Id="rId10" Type="http://schemas.openxmlformats.org/officeDocument/2006/relationships/diagramQuickStyle" Target="../diagrams/quickStyle4.xml"/><Relationship Id="rId4" Type="http://schemas.openxmlformats.org/officeDocument/2006/relationships/diagramLayout" Target="../diagrams/layout3.xml"/><Relationship Id="rId9" Type="http://schemas.openxmlformats.org/officeDocument/2006/relationships/diagramLayout" Target="../diagrams/layout4.xml"/><Relationship Id="rId1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6.xml"/><Relationship Id="rId13" Type="http://schemas.openxmlformats.org/officeDocument/2006/relationships/image" Target="../media/image17.png"/><Relationship Id="rId3" Type="http://schemas.openxmlformats.org/officeDocument/2006/relationships/diagramLayout" Target="../diagrams/layout5.xml"/><Relationship Id="rId7" Type="http://schemas.openxmlformats.org/officeDocument/2006/relationships/diagramData" Target="../diagrams/data6.xml"/><Relationship Id="rId12" Type="http://schemas.openxmlformats.org/officeDocument/2006/relationships/image" Target="../media/image16.png"/><Relationship Id="rId2" Type="http://schemas.openxmlformats.org/officeDocument/2006/relationships/diagramData" Target="../diagrams/data5.xml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27.xml"/><Relationship Id="rId6" Type="http://schemas.microsoft.com/office/2007/relationships/diagramDrawing" Target="../diagrams/drawing5.xml"/><Relationship Id="rId11" Type="http://schemas.microsoft.com/office/2007/relationships/diagramDrawing" Target="../diagrams/drawing6.xml"/><Relationship Id="rId5" Type="http://schemas.openxmlformats.org/officeDocument/2006/relationships/diagramColors" Target="../diagrams/colors5.xml"/><Relationship Id="rId15" Type="http://schemas.openxmlformats.org/officeDocument/2006/relationships/image" Target="../media/image19.png"/><Relationship Id="rId10" Type="http://schemas.openxmlformats.org/officeDocument/2006/relationships/diagramColors" Target="../diagrams/colors6.xml"/><Relationship Id="rId4" Type="http://schemas.openxmlformats.org/officeDocument/2006/relationships/diagramQuickStyle" Target="../diagrams/quickStyle5.xml"/><Relationship Id="rId9" Type="http://schemas.openxmlformats.org/officeDocument/2006/relationships/diagramQuickStyle" Target="../diagrams/quickStyle6.xml"/><Relationship Id="rId1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7" Type="http://schemas.openxmlformats.org/officeDocument/2006/relationships/image" Target="../media/image21.png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43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8.xml"/><Relationship Id="rId3" Type="http://schemas.openxmlformats.org/officeDocument/2006/relationships/image" Target="../media/image23.jpg"/><Relationship Id="rId7" Type="http://schemas.openxmlformats.org/officeDocument/2006/relationships/diagramQuickStyle" Target="../diagrams/quickStyle8.xml"/><Relationship Id="rId2" Type="http://schemas.openxmlformats.org/officeDocument/2006/relationships/image" Target="../media/image22.jfif"/><Relationship Id="rId1" Type="http://schemas.openxmlformats.org/officeDocument/2006/relationships/slideLayout" Target="../slideLayouts/slideLayout39.xml"/><Relationship Id="rId6" Type="http://schemas.openxmlformats.org/officeDocument/2006/relationships/diagramLayout" Target="../diagrams/layout8.xml"/><Relationship Id="rId5" Type="http://schemas.openxmlformats.org/officeDocument/2006/relationships/diagramData" Target="../diagrams/data8.xml"/><Relationship Id="rId4" Type="http://schemas.openxmlformats.org/officeDocument/2006/relationships/image" Target="../media/image24.jfif"/><Relationship Id="rId9" Type="http://schemas.microsoft.com/office/2007/relationships/diagramDrawing" Target="../diagrams/drawing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774534" y="4001804"/>
            <a:ext cx="2555032" cy="330574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Titolo 6">
            <a:extLst>
              <a:ext uri="{FF2B5EF4-FFF2-40B4-BE49-F238E27FC236}">
                <a16:creationId xmlns:a16="http://schemas.microsoft.com/office/drawing/2014/main" id="{F2B7232F-F77E-4D51-9F27-365CD3E867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38163" y="549275"/>
            <a:ext cx="8427774" cy="2215991"/>
          </a:xfrm>
        </p:spPr>
        <p:txBody>
          <a:bodyPr/>
          <a:lstStyle/>
          <a:p>
            <a:pPr algn="ctr"/>
            <a:r>
              <a:rPr lang="it-IT" sz="7200" dirty="0">
                <a:latin typeface="Trebuchet MS" panose="020B0603020202020204" pitchFamily="34" charset="0"/>
              </a:rPr>
              <a:t>Progetto</a:t>
            </a:r>
            <a:br>
              <a:rPr lang="it-IT" sz="7200" dirty="0">
                <a:latin typeface="Trebuchet MS" panose="020B0603020202020204" pitchFamily="34" charset="0"/>
              </a:rPr>
            </a:br>
            <a:r>
              <a:rPr lang="it-IT" sz="7200" dirty="0">
                <a:latin typeface="Trebuchet MS" panose="020B0603020202020204" pitchFamily="34" charset="0"/>
              </a:rPr>
              <a:t>ADPM DRONES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29AD3989-60E0-4762-B20A-7328896CD92C}"/>
              </a:ext>
            </a:extLst>
          </p:cNvPr>
          <p:cNvSpPr txBox="1"/>
          <p:nvPr/>
        </p:nvSpPr>
        <p:spPr>
          <a:xfrm>
            <a:off x="7346950" y="8093075"/>
            <a:ext cx="5410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5400" dirty="0">
                <a:solidFill>
                  <a:schemeClr val="bg1"/>
                </a:solidFill>
                <a:latin typeface="Trebuchet MS" panose="020B0603020202020204" pitchFamily="34" charset="0"/>
              </a:rPr>
              <a:t>Gruppo: ~ALT126</a:t>
            </a:r>
          </a:p>
          <a:p>
            <a:endParaRPr lang="it-IT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ED2C3A47-C20B-456D-8C54-AA9DD6FFDF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80" y="2010618"/>
            <a:ext cx="3260548" cy="2163768"/>
          </a:xfr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25449A3E-6A92-44FD-9D47-1C0D43D86D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426" y="6026073"/>
            <a:ext cx="8243705" cy="2120570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78CACA18-5109-4E41-B089-8AF678197EDB}"/>
              </a:ext>
            </a:extLst>
          </p:cNvPr>
          <p:cNvSpPr txBox="1"/>
          <p:nvPr/>
        </p:nvSpPr>
        <p:spPr>
          <a:xfrm>
            <a:off x="3417773" y="2561457"/>
            <a:ext cx="666249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753923"/>
            <a:r>
              <a:rPr lang="it-IT" sz="3000" dirty="0">
                <a:solidFill>
                  <a:schemeClr val="bg1"/>
                </a:solidFill>
                <a:latin typeface="Trebuchet MS" panose="020B0603020202020204"/>
                <a:cs typeface="Segoe UI" panose="020B0502040204020203" pitchFamily="34" charset="0"/>
              </a:rPr>
              <a:t>I principali Canali di Comunicazione sono i Social Network e il sito Web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501F8624-4EDB-4306-B37D-4C7A18CEE764}"/>
              </a:ext>
            </a:extLst>
          </p:cNvPr>
          <p:cNvSpPr txBox="1"/>
          <p:nvPr/>
        </p:nvSpPr>
        <p:spPr>
          <a:xfrm>
            <a:off x="2285461" y="8523179"/>
            <a:ext cx="575763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753923"/>
            <a:r>
              <a:rPr lang="it-IT" sz="3000" dirty="0">
                <a:solidFill>
                  <a:schemeClr val="bg1"/>
                </a:solidFill>
                <a:latin typeface="Trebuchet MS" panose="020B0603020202020204"/>
                <a:cs typeface="Segoe UI" panose="020B0502040204020203" pitchFamily="34" charset="0"/>
              </a:rPr>
              <a:t>I Canali di Vendita sono presso le sedi di Roma e Milano oppure durante le più importanti fiere in Italia e in Europa</a:t>
            </a:r>
          </a:p>
        </p:txBody>
      </p:sp>
      <p:graphicFrame>
        <p:nvGraphicFramePr>
          <p:cNvPr id="8" name="Diagramma 7">
            <a:extLst>
              <a:ext uri="{FF2B5EF4-FFF2-40B4-BE49-F238E27FC236}">
                <a16:creationId xmlns:a16="http://schemas.microsoft.com/office/drawing/2014/main" id="{E8A11305-8C56-4E12-AF3F-18C375E71DE5}"/>
              </a:ext>
            </a:extLst>
          </p:cNvPr>
          <p:cNvGraphicFramePr/>
          <p:nvPr/>
        </p:nvGraphicFramePr>
        <p:xfrm>
          <a:off x="46395" y="397"/>
          <a:ext cx="3959479" cy="11278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A64F5F91-92E2-4328-850D-512DA164FE8C}"/>
              </a:ext>
            </a:extLst>
          </p:cNvPr>
          <p:cNvCxnSpPr/>
          <p:nvPr/>
        </p:nvCxnSpPr>
        <p:spPr>
          <a:xfrm>
            <a:off x="10052050" y="397"/>
            <a:ext cx="0" cy="113085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0AB40C0A-4346-46C7-B4CE-A36A819CDE95}"/>
              </a:ext>
            </a:extLst>
          </p:cNvPr>
          <p:cNvSpPr txBox="1"/>
          <p:nvPr/>
        </p:nvSpPr>
        <p:spPr>
          <a:xfrm>
            <a:off x="10817973" y="4375956"/>
            <a:ext cx="702051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71202" indent="-471202" defTabSz="753923">
              <a:buFont typeface="Arial" panose="020B0604020202020204" pitchFamily="34" charset="0"/>
              <a:buChar char="•"/>
            </a:pPr>
            <a:r>
              <a:rPr lang="it-IT" sz="3000" dirty="0">
                <a:solidFill>
                  <a:schemeClr val="bg1"/>
                </a:solidFill>
                <a:latin typeface="Trebuchet MS" panose="020B0603020202020204"/>
                <a:cs typeface="Segoe UI" panose="020B0502040204020203" pitchFamily="34" charset="0"/>
              </a:rPr>
              <a:t>Innovazione e Progresso</a:t>
            </a:r>
          </a:p>
          <a:p>
            <a:pPr marL="471202" indent="-471202" defTabSz="753923">
              <a:buFont typeface="Arial" panose="020B0604020202020204" pitchFamily="34" charset="0"/>
              <a:buChar char="•"/>
            </a:pPr>
            <a:r>
              <a:rPr lang="it-IT" sz="3000" dirty="0">
                <a:solidFill>
                  <a:schemeClr val="bg1"/>
                </a:solidFill>
                <a:latin typeface="Trebuchet MS" panose="020B0603020202020204"/>
                <a:cs typeface="Segoe UI" panose="020B0502040204020203" pitchFamily="34" charset="0"/>
              </a:rPr>
              <a:t>Sicurezza e Stabilità</a:t>
            </a:r>
          </a:p>
          <a:p>
            <a:pPr marL="471202" indent="-471202" defTabSz="753923">
              <a:buFont typeface="Arial" panose="020B0604020202020204" pitchFamily="34" charset="0"/>
              <a:buChar char="•"/>
            </a:pPr>
            <a:r>
              <a:rPr lang="it-IT" sz="3000" dirty="0">
                <a:solidFill>
                  <a:schemeClr val="bg1"/>
                </a:solidFill>
                <a:latin typeface="Trebuchet MS" panose="020B0603020202020204"/>
                <a:cs typeface="Segoe UI" panose="020B0502040204020203" pitchFamily="34" charset="0"/>
              </a:rPr>
              <a:t>Offerta Ad Hoc per ogni esigenza</a:t>
            </a:r>
          </a:p>
          <a:p>
            <a:pPr marL="471202" indent="-471202" defTabSz="753923">
              <a:buFont typeface="Arial" panose="020B0604020202020204" pitchFamily="34" charset="0"/>
              <a:buChar char="•"/>
            </a:pPr>
            <a:endParaRPr lang="it-IT" sz="3000" dirty="0">
              <a:solidFill>
                <a:schemeClr val="bg1"/>
              </a:solidFill>
              <a:latin typeface="Trebuchet MS" panose="020B0603020202020204"/>
            </a:endParaRPr>
          </a:p>
        </p:txBody>
      </p:sp>
      <p:pic>
        <p:nvPicPr>
          <p:cNvPr id="15" name="Immagine 14">
            <a:extLst>
              <a:ext uri="{FF2B5EF4-FFF2-40B4-BE49-F238E27FC236}">
                <a16:creationId xmlns:a16="http://schemas.microsoft.com/office/drawing/2014/main" id="{B7E0F8B9-B350-4875-BE8F-108A4F42D0C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23794" y="6355249"/>
            <a:ext cx="4097264" cy="2143298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29D394D6-41F0-4340-8A1C-421222EA557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7973" y="2106505"/>
            <a:ext cx="3640771" cy="1904506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9261A83C-9744-4A81-B579-75E0841BB553}"/>
              </a:ext>
            </a:extLst>
          </p:cNvPr>
          <p:cNvSpPr txBox="1"/>
          <p:nvPr/>
        </p:nvSpPr>
        <p:spPr>
          <a:xfrm>
            <a:off x="10574951" y="8205738"/>
            <a:ext cx="363810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753923"/>
            <a:r>
              <a:rPr lang="it-IT" sz="2400" i="1" dirty="0">
                <a:solidFill>
                  <a:schemeClr val="bg1"/>
                </a:solidFill>
                <a:latin typeface="Trebuchet MS" panose="020B0603020202020204"/>
              </a:rPr>
              <a:t>«Chi aveva un’esigenza particolare che i droni commerciali non erano in grado di soddisfare veniva da noi e gli cucivamo il drone addosso» </a:t>
            </a:r>
          </a:p>
          <a:p>
            <a:pPr algn="r" defTabSz="753923"/>
            <a:r>
              <a:rPr lang="it-IT" sz="2400" i="1" dirty="0">
                <a:solidFill>
                  <a:schemeClr val="bg1"/>
                </a:solidFill>
                <a:latin typeface="Trebuchet MS" panose="020B0603020202020204"/>
              </a:rPr>
              <a:t>Matteo Forte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B7D151CD-47BC-4102-A75F-41742ACE1FA9}"/>
              </a:ext>
            </a:extLst>
          </p:cNvPr>
          <p:cNvSpPr txBox="1"/>
          <p:nvPr/>
        </p:nvSpPr>
        <p:spPr>
          <a:xfrm>
            <a:off x="11518883" y="1053863"/>
            <a:ext cx="6610363" cy="107558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150781" tIns="75390" rIns="150781" bIns="753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 defTabSz="753923"/>
            <a:r>
              <a:rPr lang="it-IT" sz="6000" b="1" dirty="0">
                <a:solidFill>
                  <a:srgbClr val="AD84C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Value </a:t>
            </a:r>
            <a:r>
              <a:rPr lang="it-IT" sz="6000" b="1" dirty="0" err="1">
                <a:solidFill>
                  <a:srgbClr val="AD84C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Proposition</a:t>
            </a:r>
            <a:r>
              <a:rPr lang="en-US" sz="5936" dirty="0">
                <a:solidFill>
                  <a:prstClr val="black"/>
                </a:solidFill>
                <a:latin typeface="Trebuchet MS" panose="020B0603020202020204"/>
              </a:rPr>
              <a:t>​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96555A64-95AB-4F36-9BAA-780386EA0F68}"/>
              </a:ext>
            </a:extLst>
          </p:cNvPr>
          <p:cNvSpPr txBox="1"/>
          <p:nvPr/>
        </p:nvSpPr>
        <p:spPr>
          <a:xfrm>
            <a:off x="1859096" y="1078359"/>
            <a:ext cx="6610363" cy="107558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150781" tIns="75390" rIns="150781" bIns="753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 defTabSz="753923"/>
            <a:r>
              <a:rPr lang="it-IT" sz="6000" b="1" dirty="0" err="1">
                <a:solidFill>
                  <a:srgbClr val="AD84C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Channels</a:t>
            </a:r>
            <a:endParaRPr lang="en-US" sz="5936" dirty="0">
              <a:solidFill>
                <a:prstClr val="black"/>
              </a:solidFill>
              <a:latin typeface="Trebuchet MS" panose="020B0603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26385456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294A4DFB-14A5-4675-BFFE-D42B4D4085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9516" y="3041110"/>
            <a:ext cx="4635415" cy="2959961"/>
          </a:xfr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E697B3B4-22F1-4A94-9BF1-EB8337464152}"/>
              </a:ext>
            </a:extLst>
          </p:cNvPr>
          <p:cNvSpPr txBox="1"/>
          <p:nvPr/>
        </p:nvSpPr>
        <p:spPr>
          <a:xfrm>
            <a:off x="2189139" y="6984500"/>
            <a:ext cx="446379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753923"/>
            <a:r>
              <a:rPr lang="it-IT" sz="3000" dirty="0">
                <a:solidFill>
                  <a:schemeClr val="bg1"/>
                </a:solidFill>
                <a:latin typeface="Trebuchet MS" panose="020B0603020202020204"/>
                <a:cs typeface="Segoe UI" panose="020B0502040204020203" pitchFamily="34" charset="0"/>
              </a:rPr>
              <a:t>Fornisce assistenza personalizzata sia per la realizzazione del prodotto sia per qualunque problematica after market</a:t>
            </a:r>
          </a:p>
        </p:txBody>
      </p:sp>
      <p:graphicFrame>
        <p:nvGraphicFramePr>
          <p:cNvPr id="7" name="Diagramma 6">
            <a:extLst>
              <a:ext uri="{FF2B5EF4-FFF2-40B4-BE49-F238E27FC236}">
                <a16:creationId xmlns:a16="http://schemas.microsoft.com/office/drawing/2014/main" id="{5B748411-4C07-4AB3-9EEB-6076228F98BC}"/>
              </a:ext>
            </a:extLst>
          </p:cNvPr>
          <p:cNvGraphicFramePr/>
          <p:nvPr/>
        </p:nvGraphicFramePr>
        <p:xfrm>
          <a:off x="46395" y="397"/>
          <a:ext cx="3959479" cy="11278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cxnSp>
        <p:nvCxnSpPr>
          <p:cNvPr id="13" name="Connettore diritto 12">
            <a:extLst>
              <a:ext uri="{FF2B5EF4-FFF2-40B4-BE49-F238E27FC236}">
                <a16:creationId xmlns:a16="http://schemas.microsoft.com/office/drawing/2014/main" id="{602EA352-7BC2-4FD1-AEC9-1B3765CC67DE}"/>
              </a:ext>
            </a:extLst>
          </p:cNvPr>
          <p:cNvCxnSpPr/>
          <p:nvPr/>
        </p:nvCxnSpPr>
        <p:spPr>
          <a:xfrm>
            <a:off x="10052050" y="397"/>
            <a:ext cx="0" cy="113085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Segnaposto contenuto 4" descr="Immagine che contiene persona, donna, interni, inpiedi&#10;&#10;Descrizione generata automaticamente">
            <a:extLst>
              <a:ext uri="{FF2B5EF4-FFF2-40B4-BE49-F238E27FC236}">
                <a16:creationId xmlns:a16="http://schemas.microsoft.com/office/drawing/2014/main" id="{82ADEDF6-14EE-4A54-8A1D-368EE81F933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7782" y="6988178"/>
            <a:ext cx="4799306" cy="3069223"/>
          </a:xfrm>
          <a:prstGeom prst="rect">
            <a:avLst/>
          </a:prstGeom>
        </p:spPr>
      </p:pic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5E084637-8132-466A-8181-30578593D9AA}"/>
              </a:ext>
            </a:extLst>
          </p:cNvPr>
          <p:cNvSpPr txBox="1"/>
          <p:nvPr/>
        </p:nvSpPr>
        <p:spPr>
          <a:xfrm>
            <a:off x="11518884" y="3133470"/>
            <a:ext cx="4523423" cy="292224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150781" tIns="75390" rIns="150781" bIns="753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753923"/>
            <a:r>
              <a:rPr lang="it-IT" sz="3000" dirty="0">
                <a:solidFill>
                  <a:schemeClr val="bg1"/>
                </a:solidFill>
                <a:latin typeface="Trebuchet MS" panose="020B0603020202020204"/>
                <a:cs typeface="Segoe UI" panose="020B0502040204020203" pitchFamily="34" charset="0"/>
              </a:rPr>
              <a:t>I flussi di ricavo provengono dalla vendita diretta dei prodotti, le modalità di pricing sono specifiche per ogni ordine</a:t>
            </a:r>
            <a:r>
              <a:rPr lang="en-US" sz="3000" dirty="0">
                <a:solidFill>
                  <a:schemeClr val="bg1"/>
                </a:solidFill>
                <a:latin typeface="Trebuchet MS" panose="020B0603020202020204"/>
                <a:cs typeface="Segoe UI" panose="020B0502040204020203" pitchFamily="34" charset="0"/>
              </a:rPr>
              <a:t>​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F761E8CB-C65E-43A6-B504-A704A21C169A}"/>
              </a:ext>
            </a:extLst>
          </p:cNvPr>
          <p:cNvSpPr txBox="1"/>
          <p:nvPr/>
        </p:nvSpPr>
        <p:spPr>
          <a:xfrm>
            <a:off x="11518883" y="1053863"/>
            <a:ext cx="6153165" cy="107558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150781" tIns="75390" rIns="150781" bIns="753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 defTabSz="753923"/>
            <a:r>
              <a:rPr lang="it-IT" sz="6000" b="1" dirty="0">
                <a:solidFill>
                  <a:srgbClr val="AD84C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Revenue Stream</a:t>
            </a:r>
            <a:r>
              <a:rPr lang="en-US" sz="6000" dirty="0">
                <a:solidFill>
                  <a:prstClr val="black"/>
                </a:solidFill>
                <a:latin typeface="Trebuchet MS" panose="020B0603020202020204"/>
              </a:rPr>
              <a:t>​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24E3126F-E7D2-4EBE-95D0-77E7890FE56F}"/>
              </a:ext>
            </a:extLst>
          </p:cNvPr>
          <p:cNvSpPr txBox="1"/>
          <p:nvPr/>
        </p:nvSpPr>
        <p:spPr>
          <a:xfrm>
            <a:off x="455587" y="1053863"/>
            <a:ext cx="8381999" cy="107558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150781" tIns="75390" rIns="150781" bIns="753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 defTabSz="753923"/>
            <a:r>
              <a:rPr lang="it-IT" sz="6000" b="1" dirty="0">
                <a:solidFill>
                  <a:srgbClr val="AD84C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Customer </a:t>
            </a:r>
            <a:r>
              <a:rPr lang="it-IT" sz="6000" b="1" dirty="0" err="1">
                <a:solidFill>
                  <a:srgbClr val="AD84C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Relationship</a:t>
            </a:r>
            <a:r>
              <a:rPr lang="en-US" sz="6000" dirty="0">
                <a:solidFill>
                  <a:prstClr val="black"/>
                </a:solidFill>
                <a:latin typeface="+mj-lt"/>
              </a:rPr>
              <a:t>​</a:t>
            </a:r>
          </a:p>
        </p:txBody>
      </p:sp>
    </p:spTree>
    <p:extLst>
      <p:ext uri="{BB962C8B-B14F-4D97-AF65-F5344CB8AC3E}">
        <p14:creationId xmlns:p14="http://schemas.microsoft.com/office/powerpoint/2010/main" val="36316936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28E06B65-9648-47BC-8ABB-C8040FEFB7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0587" y="5020075"/>
            <a:ext cx="3141266" cy="1507808"/>
          </a:xfr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81FF474B-3A3C-4AB3-B069-5E2C3F4F07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140" y="2187616"/>
            <a:ext cx="4319240" cy="2670076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30CEE704-7506-457A-AECD-5B46F53C438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22" r="1545" b="5178"/>
          <a:stretch/>
        </p:blipFill>
        <p:spPr>
          <a:xfrm>
            <a:off x="6571853" y="2187616"/>
            <a:ext cx="3092731" cy="2670076"/>
          </a:xfrm>
          <a:prstGeom prst="rect">
            <a:avLst/>
          </a:prstGeom>
        </p:spPr>
      </p:pic>
      <p:graphicFrame>
        <p:nvGraphicFramePr>
          <p:cNvPr id="13" name="Diagramma 12">
            <a:extLst>
              <a:ext uri="{FF2B5EF4-FFF2-40B4-BE49-F238E27FC236}">
                <a16:creationId xmlns:a16="http://schemas.microsoft.com/office/drawing/2014/main" id="{7E0DFD3E-B9D7-42D2-990B-B8BA8EF54DFA}"/>
              </a:ext>
            </a:extLst>
          </p:cNvPr>
          <p:cNvGraphicFramePr/>
          <p:nvPr/>
        </p:nvGraphicFramePr>
        <p:xfrm>
          <a:off x="46395" y="397"/>
          <a:ext cx="3959479" cy="11278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7AB32561-8FCB-46E1-A8F2-7D2911F340BE}"/>
              </a:ext>
            </a:extLst>
          </p:cNvPr>
          <p:cNvCxnSpPr>
            <a:cxnSpLocks/>
          </p:cNvCxnSpPr>
          <p:nvPr/>
        </p:nvCxnSpPr>
        <p:spPr>
          <a:xfrm>
            <a:off x="10052050" y="397"/>
            <a:ext cx="0" cy="113085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7207EE5F-6443-414F-9CC9-AFBB84525058}"/>
              </a:ext>
            </a:extLst>
          </p:cNvPr>
          <p:cNvSpPr txBox="1"/>
          <p:nvPr/>
        </p:nvSpPr>
        <p:spPr>
          <a:xfrm>
            <a:off x="526369" y="7400253"/>
            <a:ext cx="816889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753923"/>
            <a:r>
              <a:rPr lang="it-IT" sz="3000" dirty="0">
                <a:solidFill>
                  <a:schemeClr val="bg1"/>
                </a:solidFill>
                <a:latin typeface="Trebuchet MS" panose="020B0603020202020204"/>
              </a:rPr>
              <a:t>I Key Partners di ADPM </a:t>
            </a:r>
            <a:r>
              <a:rPr lang="it-IT" sz="3000" dirty="0" err="1">
                <a:solidFill>
                  <a:schemeClr val="bg1"/>
                </a:solidFill>
                <a:latin typeface="Trebuchet MS" panose="020B0603020202020204"/>
              </a:rPr>
              <a:t>Drones</a:t>
            </a:r>
            <a:r>
              <a:rPr lang="it-IT" sz="3000" dirty="0">
                <a:solidFill>
                  <a:schemeClr val="bg1"/>
                </a:solidFill>
                <a:latin typeface="Trebuchet MS" panose="020B0603020202020204"/>
              </a:rPr>
              <a:t> si dividono in tre tipologie:</a:t>
            </a:r>
          </a:p>
          <a:p>
            <a:pPr defTabSz="753923"/>
            <a:endParaRPr lang="it-IT" sz="3000" dirty="0">
              <a:solidFill>
                <a:schemeClr val="bg1"/>
              </a:solidFill>
              <a:latin typeface="Trebuchet MS" panose="020B0603020202020204"/>
            </a:endParaRPr>
          </a:p>
          <a:p>
            <a:pPr marL="471202" indent="-471202" defTabSz="753923">
              <a:buFont typeface="Arial" panose="020B0604020202020204" pitchFamily="34" charset="0"/>
              <a:buChar char="•"/>
            </a:pPr>
            <a:r>
              <a:rPr lang="it-IT" sz="3000" dirty="0">
                <a:solidFill>
                  <a:schemeClr val="bg1"/>
                </a:solidFill>
                <a:latin typeface="Trebuchet MS" panose="020B0603020202020204"/>
              </a:rPr>
              <a:t>Investitori in Startup innovative</a:t>
            </a:r>
          </a:p>
          <a:p>
            <a:pPr marL="471202" indent="-471202" defTabSz="753923">
              <a:buFont typeface="Arial" panose="020B0604020202020204" pitchFamily="34" charset="0"/>
              <a:buChar char="•"/>
            </a:pPr>
            <a:r>
              <a:rPr lang="it-IT" sz="3000" dirty="0">
                <a:solidFill>
                  <a:schemeClr val="bg1"/>
                </a:solidFill>
                <a:latin typeface="Trebuchet MS" panose="020B0603020202020204"/>
              </a:rPr>
              <a:t>Progettatori di prodotti all’avanguardia</a:t>
            </a:r>
          </a:p>
          <a:p>
            <a:pPr marL="471202" indent="-471202" defTabSz="753923">
              <a:buFont typeface="Arial" panose="020B0604020202020204" pitchFamily="34" charset="0"/>
              <a:buChar char="•"/>
            </a:pPr>
            <a:r>
              <a:rPr lang="it-IT" sz="3000" dirty="0">
                <a:solidFill>
                  <a:schemeClr val="bg1"/>
                </a:solidFill>
                <a:latin typeface="Trebuchet MS" panose="020B0603020202020204"/>
              </a:rPr>
              <a:t>Ricercatori industriali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827E713F-72FC-4A39-951A-CD240717DD2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256369" y="2092554"/>
            <a:ext cx="4585282" cy="3306617"/>
          </a:xfrm>
          <a:prstGeom prst="rect">
            <a:avLst/>
          </a:prstGeom>
        </p:spPr>
      </p:pic>
      <p:pic>
        <p:nvPicPr>
          <p:cNvPr id="16" name="Segnaposto contenuto 4">
            <a:extLst>
              <a:ext uri="{FF2B5EF4-FFF2-40B4-BE49-F238E27FC236}">
                <a16:creationId xmlns:a16="http://schemas.microsoft.com/office/drawing/2014/main" id="{7A2D00EF-D566-494D-B2E9-C69FC5B9397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39279" y="2341698"/>
            <a:ext cx="4231824" cy="2808329"/>
          </a:xfrm>
          <a:prstGeom prst="rect">
            <a:avLst/>
          </a:prstGeom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F85653F6-DA64-4FC4-8CCE-13A5F303C9E8}"/>
              </a:ext>
            </a:extLst>
          </p:cNvPr>
          <p:cNvSpPr txBox="1"/>
          <p:nvPr/>
        </p:nvSpPr>
        <p:spPr>
          <a:xfrm>
            <a:off x="10052050" y="7292867"/>
            <a:ext cx="7738143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753923"/>
            <a:r>
              <a:rPr lang="it-IT" sz="3000" dirty="0">
                <a:solidFill>
                  <a:schemeClr val="bg1"/>
                </a:solidFill>
                <a:latin typeface="Trebuchet MS" panose="020B0603020202020204"/>
                <a:cs typeface="Segoe UI" panose="020B0502040204020203" pitchFamily="34" charset="0"/>
              </a:rPr>
              <a:t>La struttura dei costi è Value </a:t>
            </a:r>
            <a:r>
              <a:rPr lang="it-IT" sz="3000" dirty="0" err="1">
                <a:solidFill>
                  <a:schemeClr val="bg1"/>
                </a:solidFill>
                <a:latin typeface="Trebuchet MS" panose="020B0603020202020204"/>
                <a:cs typeface="Segoe UI" panose="020B0502040204020203" pitchFamily="34" charset="0"/>
              </a:rPr>
              <a:t>Driven</a:t>
            </a:r>
            <a:r>
              <a:rPr lang="it-IT" sz="3000" dirty="0">
                <a:solidFill>
                  <a:schemeClr val="bg1"/>
                </a:solidFill>
                <a:latin typeface="Trebuchet MS" panose="020B0603020202020204"/>
                <a:cs typeface="Segoe UI" panose="020B0502040204020203" pitchFamily="34" charset="0"/>
              </a:rPr>
              <a:t> ovvero si basa sulla qualità del prodotto</a:t>
            </a:r>
          </a:p>
          <a:p>
            <a:pPr defTabSz="753923"/>
            <a:endParaRPr lang="it-IT" sz="3000" dirty="0">
              <a:solidFill>
                <a:schemeClr val="bg1"/>
              </a:solidFill>
              <a:latin typeface="Trebuchet MS" panose="020B0603020202020204"/>
              <a:cs typeface="Segoe UI" panose="020B0502040204020203" pitchFamily="34" charset="0"/>
            </a:endParaRPr>
          </a:p>
          <a:p>
            <a:pPr defTabSz="753923"/>
            <a:endParaRPr lang="it-IT" sz="3000" dirty="0">
              <a:solidFill>
                <a:schemeClr val="bg1"/>
              </a:solidFill>
              <a:latin typeface="Trebuchet MS" panose="020B0603020202020204"/>
              <a:cs typeface="Segoe UI" panose="020B0502040204020203" pitchFamily="34" charset="0"/>
            </a:endParaRPr>
          </a:p>
          <a:p>
            <a:pPr defTabSz="753923"/>
            <a:r>
              <a:rPr lang="it-IT" sz="3000" dirty="0">
                <a:solidFill>
                  <a:schemeClr val="bg1"/>
                </a:solidFill>
                <a:latin typeface="Trebuchet MS" panose="020B0603020202020204"/>
                <a:cs typeface="Segoe UI" panose="020B0502040204020203" pitchFamily="34" charset="0"/>
              </a:rPr>
              <a:t>La maggior parte dei costi è dovuta alle risorse umane, ai costi di ricerca e sviluppo e ai costi dei componenti elettronici</a:t>
            </a:r>
          </a:p>
          <a:p>
            <a:pPr defTabSz="753923"/>
            <a:endParaRPr lang="it-IT" sz="3000" dirty="0">
              <a:solidFill>
                <a:schemeClr val="bg1"/>
              </a:solidFill>
              <a:latin typeface="Trebuchet MS" panose="020B0603020202020204"/>
            </a:endParaRP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BDABC85B-8112-4048-AE95-A10DE3E0F29C}"/>
              </a:ext>
            </a:extLst>
          </p:cNvPr>
          <p:cNvSpPr txBox="1"/>
          <p:nvPr/>
        </p:nvSpPr>
        <p:spPr>
          <a:xfrm>
            <a:off x="11518884" y="1053863"/>
            <a:ext cx="6068216" cy="106570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150781" tIns="75390" rIns="150781" bIns="753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 defTabSz="753923"/>
            <a:r>
              <a:rPr lang="it-IT" sz="6000" b="1" dirty="0">
                <a:solidFill>
                  <a:srgbClr val="AD84C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Cost </a:t>
            </a:r>
            <a:r>
              <a:rPr lang="it-IT" sz="6000" b="1" dirty="0" err="1">
                <a:solidFill>
                  <a:srgbClr val="AD84C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Structure</a:t>
            </a:r>
            <a:r>
              <a:rPr lang="en-US" sz="6000" dirty="0">
                <a:solidFill>
                  <a:prstClr val="black"/>
                </a:solidFill>
                <a:latin typeface="+mj-lt"/>
              </a:rPr>
              <a:t>​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781B7A6C-4CB4-48B0-9966-729E0C5A229F}"/>
              </a:ext>
            </a:extLst>
          </p:cNvPr>
          <p:cNvSpPr txBox="1"/>
          <p:nvPr/>
        </p:nvSpPr>
        <p:spPr>
          <a:xfrm>
            <a:off x="1859096" y="1078359"/>
            <a:ext cx="6610363" cy="107558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150781" tIns="75390" rIns="150781" bIns="753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 defTabSz="753923"/>
            <a:r>
              <a:rPr lang="it-IT" sz="6000" b="1" dirty="0">
                <a:solidFill>
                  <a:srgbClr val="AD84C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Key Partners</a:t>
            </a:r>
            <a:r>
              <a:rPr lang="en-US" sz="6000" dirty="0">
                <a:solidFill>
                  <a:prstClr val="black"/>
                </a:solidFill>
                <a:latin typeface="+mj-lt"/>
              </a:rPr>
              <a:t>​</a:t>
            </a:r>
          </a:p>
        </p:txBody>
      </p:sp>
    </p:spTree>
    <p:extLst>
      <p:ext uri="{BB962C8B-B14F-4D97-AF65-F5344CB8AC3E}">
        <p14:creationId xmlns:p14="http://schemas.microsoft.com/office/powerpoint/2010/main" val="28512681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>
            <a:extLst>
              <a:ext uri="{FF2B5EF4-FFF2-40B4-BE49-F238E27FC236}">
                <a16:creationId xmlns:a16="http://schemas.microsoft.com/office/drawing/2014/main" id="{F68325A6-B13F-4F79-8A90-6DDDBCA4F2E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914" y="2655523"/>
            <a:ext cx="3043614" cy="2517811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445A9D5D-85F4-4E41-85D7-28A59E1026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15030" y="7145918"/>
            <a:ext cx="3021156" cy="2517813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9A6BAE2F-2442-420D-8B68-CAAA25700FC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15030" y="2655522"/>
            <a:ext cx="3021156" cy="2517813"/>
          </a:xfrm>
          <a:prstGeom prst="rect">
            <a:avLst/>
          </a:prstGeom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81D49AF5-AD93-4963-80EE-CE3891A59FCF}"/>
              </a:ext>
            </a:extLst>
          </p:cNvPr>
          <p:cNvSpPr txBox="1"/>
          <p:nvPr/>
        </p:nvSpPr>
        <p:spPr>
          <a:xfrm>
            <a:off x="4206312" y="2917756"/>
            <a:ext cx="565979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753923"/>
            <a:r>
              <a:rPr lang="it-IT" sz="3000" dirty="0">
                <a:solidFill>
                  <a:schemeClr val="bg1"/>
                </a:solidFill>
                <a:latin typeface="Trebuchet MS" panose="020B0603020202020204"/>
                <a:cs typeface="Segoe UI" panose="020B0502040204020203" pitchFamily="34" charset="0"/>
              </a:rPr>
              <a:t>Ingegneri:</a:t>
            </a:r>
          </a:p>
          <a:p>
            <a:pPr marL="471202" indent="-471202" defTabSz="753923">
              <a:buFont typeface="Arial" panose="020B0604020202020204" pitchFamily="34" charset="0"/>
              <a:buChar char="•"/>
            </a:pPr>
            <a:r>
              <a:rPr lang="it-IT" sz="3000" dirty="0">
                <a:solidFill>
                  <a:schemeClr val="bg1"/>
                </a:solidFill>
                <a:latin typeface="Trebuchet MS" panose="020B0603020202020204"/>
                <a:cs typeface="Segoe UI" panose="020B0502040204020203" pitchFamily="34" charset="0"/>
              </a:rPr>
              <a:t>Elettronici</a:t>
            </a:r>
          </a:p>
          <a:p>
            <a:pPr marL="471202" indent="-471202" defTabSz="753923">
              <a:buFont typeface="Arial" panose="020B0604020202020204" pitchFamily="34" charset="0"/>
              <a:buChar char="•"/>
            </a:pPr>
            <a:r>
              <a:rPr lang="it-IT" sz="3000" dirty="0">
                <a:solidFill>
                  <a:schemeClr val="bg1"/>
                </a:solidFill>
                <a:latin typeface="Trebuchet MS" panose="020B0603020202020204"/>
                <a:cs typeface="Segoe UI" panose="020B0502040204020203" pitchFamily="34" charset="0"/>
              </a:rPr>
              <a:t>Informatici</a:t>
            </a:r>
          </a:p>
          <a:p>
            <a:pPr marL="471202" indent="-471202" defTabSz="753923">
              <a:buFont typeface="Arial" panose="020B0604020202020204" pitchFamily="34" charset="0"/>
              <a:buChar char="•"/>
            </a:pPr>
            <a:r>
              <a:rPr lang="it-IT" sz="3000" dirty="0">
                <a:solidFill>
                  <a:schemeClr val="bg1"/>
                </a:solidFill>
                <a:latin typeface="Trebuchet MS" panose="020B0603020202020204"/>
                <a:cs typeface="Segoe UI" panose="020B0502040204020203" pitchFamily="34" charset="0"/>
              </a:rPr>
              <a:t>Robotici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CBB221D8-9A96-46C3-A766-88FAD51AC1E7}"/>
              </a:ext>
            </a:extLst>
          </p:cNvPr>
          <p:cNvSpPr txBox="1"/>
          <p:nvPr/>
        </p:nvSpPr>
        <p:spPr>
          <a:xfrm>
            <a:off x="10360891" y="2696402"/>
            <a:ext cx="5659794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753923"/>
            <a:r>
              <a:rPr lang="it-IT" sz="3000" dirty="0">
                <a:solidFill>
                  <a:schemeClr val="bg1"/>
                </a:solidFill>
                <a:latin typeface="Trebuchet MS" panose="020B0603020202020204"/>
                <a:cs typeface="Segoe UI" panose="020B0502040204020203" pitchFamily="34" charset="0"/>
              </a:rPr>
              <a:t>Ricerca e sviluppo di soluzioni innovative in ambito robotico e UAV, con particolare attenzione alla Big Data Analysis e al tema delle Smart City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F72F2B69-33B8-48C1-BC72-FBDF906AD13B}"/>
              </a:ext>
            </a:extLst>
          </p:cNvPr>
          <p:cNvSpPr txBox="1"/>
          <p:nvPr/>
        </p:nvSpPr>
        <p:spPr>
          <a:xfrm>
            <a:off x="4105876" y="8100316"/>
            <a:ext cx="4483684" cy="5490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753923"/>
            <a:r>
              <a:rPr lang="it-IT" sz="3000" dirty="0">
                <a:solidFill>
                  <a:schemeClr val="bg1"/>
                </a:solidFill>
                <a:latin typeface="Trebuchet MS" panose="020B0603020202020204"/>
                <a:cs typeface="Segoe UI" panose="020B0502040204020203" pitchFamily="34" charset="0"/>
              </a:rPr>
              <a:t>Componenti Elettronici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4EB92A90-F878-4F65-B4B7-DD38FDBB65BA}"/>
              </a:ext>
            </a:extLst>
          </p:cNvPr>
          <p:cNvSpPr txBox="1"/>
          <p:nvPr/>
        </p:nvSpPr>
        <p:spPr>
          <a:xfrm>
            <a:off x="10369076" y="7871936"/>
            <a:ext cx="583405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753923"/>
            <a:r>
              <a:rPr lang="it-IT" sz="3000" dirty="0">
                <a:solidFill>
                  <a:schemeClr val="bg1"/>
                </a:solidFill>
                <a:latin typeface="Trebuchet MS" panose="020B0603020202020204"/>
                <a:cs typeface="Segoe UI" panose="020B0502040204020203" pitchFamily="34" charset="0"/>
              </a:rPr>
              <a:t>Assemblaggio dei prodotti richiesti dai clienti e progettazione di firmware e software specifici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22D2C41A-A7AE-4082-AE6F-07629BBC06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04" y="7145918"/>
            <a:ext cx="3043616" cy="2517813"/>
          </a:xfrm>
        </p:spPr>
      </p:pic>
      <p:cxnSp>
        <p:nvCxnSpPr>
          <p:cNvPr id="21" name="Connettore diritto 20">
            <a:extLst>
              <a:ext uri="{FF2B5EF4-FFF2-40B4-BE49-F238E27FC236}">
                <a16:creationId xmlns:a16="http://schemas.microsoft.com/office/drawing/2014/main" id="{9E4541F3-57E5-464E-9160-DF8520D6E7EF}"/>
              </a:ext>
            </a:extLst>
          </p:cNvPr>
          <p:cNvCxnSpPr/>
          <p:nvPr/>
        </p:nvCxnSpPr>
        <p:spPr>
          <a:xfrm>
            <a:off x="10052050" y="397"/>
            <a:ext cx="0" cy="113085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Diagramma 12">
            <a:extLst>
              <a:ext uri="{FF2B5EF4-FFF2-40B4-BE49-F238E27FC236}">
                <a16:creationId xmlns:a16="http://schemas.microsoft.com/office/drawing/2014/main" id="{27C27859-10F9-40F7-B6F7-941B9E853520}"/>
              </a:ext>
            </a:extLst>
          </p:cNvPr>
          <p:cNvGraphicFramePr/>
          <p:nvPr/>
        </p:nvGraphicFramePr>
        <p:xfrm>
          <a:off x="46395" y="397"/>
          <a:ext cx="3959479" cy="11278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62792DDA-582B-4FE1-B61D-274B35DE3CE1}"/>
              </a:ext>
            </a:extLst>
          </p:cNvPr>
          <p:cNvSpPr txBox="1"/>
          <p:nvPr/>
        </p:nvSpPr>
        <p:spPr>
          <a:xfrm>
            <a:off x="11518884" y="1053863"/>
            <a:ext cx="6068216" cy="106570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150781" tIns="75390" rIns="150781" bIns="753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 defTabSz="753923"/>
            <a:r>
              <a:rPr lang="it-IT" sz="6000" b="1" dirty="0">
                <a:solidFill>
                  <a:srgbClr val="AD84C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Key Activities</a:t>
            </a:r>
            <a:endParaRPr lang="en-US" sz="6000" dirty="0">
              <a:solidFill>
                <a:prstClr val="black"/>
              </a:solidFill>
              <a:latin typeface="Trebuchet MS" panose="020B0603020202020204"/>
            </a:endParaRP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7D0611C6-919F-4068-8C05-4187F06CE84A}"/>
              </a:ext>
            </a:extLst>
          </p:cNvPr>
          <p:cNvSpPr txBox="1"/>
          <p:nvPr/>
        </p:nvSpPr>
        <p:spPr>
          <a:xfrm>
            <a:off x="1859096" y="1078359"/>
            <a:ext cx="6610363" cy="107558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150781" tIns="75390" rIns="150781" bIns="753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 defTabSz="753923"/>
            <a:r>
              <a:rPr lang="it-IT" sz="6000" b="1" dirty="0">
                <a:solidFill>
                  <a:srgbClr val="AD84C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Key </a:t>
            </a:r>
            <a:r>
              <a:rPr lang="it-IT" sz="6000" b="1" dirty="0" err="1">
                <a:solidFill>
                  <a:srgbClr val="AD84C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Resources</a:t>
            </a:r>
            <a:endParaRPr lang="en-US" sz="5936" dirty="0">
              <a:solidFill>
                <a:prstClr val="black"/>
              </a:solidFill>
              <a:latin typeface="Trebuchet MS" panose="020B0603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27674078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magine 18">
            <a:extLst>
              <a:ext uri="{FF2B5EF4-FFF2-40B4-BE49-F238E27FC236}">
                <a16:creationId xmlns:a16="http://schemas.microsoft.com/office/drawing/2014/main" id="{2A6DB0B6-ED8F-4C3B-BC8A-5F83B5191A4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83"/>
          <a:stretch/>
        </p:blipFill>
        <p:spPr>
          <a:xfrm>
            <a:off x="1416753" y="7315618"/>
            <a:ext cx="3095047" cy="2671313"/>
          </a:xfrm>
          <a:prstGeom prst="rect">
            <a:avLst/>
          </a:prstGeom>
        </p:spPr>
      </p:pic>
      <p:graphicFrame>
        <p:nvGraphicFramePr>
          <p:cNvPr id="4" name="Diagramma 3">
            <a:extLst>
              <a:ext uri="{FF2B5EF4-FFF2-40B4-BE49-F238E27FC236}">
                <a16:creationId xmlns:a16="http://schemas.microsoft.com/office/drawing/2014/main" id="{373096A0-4021-42B8-BF44-7FF0DE9C61D9}"/>
              </a:ext>
            </a:extLst>
          </p:cNvPr>
          <p:cNvGraphicFramePr/>
          <p:nvPr/>
        </p:nvGraphicFramePr>
        <p:xfrm>
          <a:off x="46395" y="397"/>
          <a:ext cx="3959479" cy="11278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Titolo 1">
            <a:extLst>
              <a:ext uri="{FF2B5EF4-FFF2-40B4-BE49-F238E27FC236}">
                <a16:creationId xmlns:a16="http://schemas.microsoft.com/office/drawing/2014/main" id="{8BBF1AF5-381E-4095-BCDE-0B10214DB90B}"/>
              </a:ext>
            </a:extLst>
          </p:cNvPr>
          <p:cNvSpPr txBox="1">
            <a:spLocks/>
          </p:cNvSpPr>
          <p:nvPr/>
        </p:nvSpPr>
        <p:spPr>
          <a:xfrm>
            <a:off x="2964277" y="545914"/>
            <a:ext cx="14175547" cy="1096048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 defTabSz="753923"/>
            <a:r>
              <a:rPr lang="it-IT" sz="6000" b="1" dirty="0">
                <a:solidFill>
                  <a:srgbClr val="AD84C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Evoluzione del prodotto</a:t>
            </a: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3F4D3C93-14DC-4F6A-B1D4-64F633D6965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8103" y="7315618"/>
            <a:ext cx="3095049" cy="2671313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94D29487-3220-4E2F-A639-4AB670F858C9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45582" t="57626" r="11922" b="23800"/>
          <a:stretch/>
        </p:blipFill>
        <p:spPr>
          <a:xfrm>
            <a:off x="12283054" y="7315618"/>
            <a:ext cx="3095049" cy="2671313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12912B77-C9F4-42CD-86C2-877A6884E4F2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83" r="13903"/>
          <a:stretch/>
        </p:blipFill>
        <p:spPr>
          <a:xfrm>
            <a:off x="7387317" y="1982779"/>
            <a:ext cx="3095045" cy="2671313"/>
          </a:xfrm>
          <a:prstGeom prst="rect">
            <a:avLst/>
          </a:prstGeom>
        </p:spPr>
      </p:pic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E3D1FD68-4B78-458F-AC19-E0503B095686}"/>
              </a:ext>
            </a:extLst>
          </p:cNvPr>
          <p:cNvSpPr txBox="1"/>
          <p:nvPr/>
        </p:nvSpPr>
        <p:spPr>
          <a:xfrm>
            <a:off x="13616932" y="10414840"/>
            <a:ext cx="4007112" cy="5998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753923"/>
            <a:r>
              <a:rPr lang="it-IT" sz="3298" b="1" dirty="0">
                <a:solidFill>
                  <a:schemeClr val="bg1"/>
                </a:solidFill>
                <a:latin typeface="Trebuchet MS" panose="020B0603020202020204"/>
              </a:rPr>
              <a:t>Hangar + </a:t>
            </a:r>
            <a:r>
              <a:rPr lang="it-IT" sz="3298" b="1" dirty="0" err="1">
                <a:solidFill>
                  <a:schemeClr val="bg1"/>
                </a:solidFill>
                <a:latin typeface="Trebuchet MS" panose="020B0603020202020204"/>
              </a:rPr>
              <a:t>Com</a:t>
            </a:r>
            <a:r>
              <a:rPr lang="it-IT" sz="3298" b="1" dirty="0">
                <a:solidFill>
                  <a:schemeClr val="bg1"/>
                </a:solidFill>
                <a:latin typeface="Trebuchet MS" panose="020B0603020202020204"/>
              </a:rPr>
              <a:t>-Box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A6200973-5EA5-4239-B982-8C7C645AF5E4}"/>
              </a:ext>
            </a:extLst>
          </p:cNvPr>
          <p:cNvSpPr txBox="1"/>
          <p:nvPr/>
        </p:nvSpPr>
        <p:spPr>
          <a:xfrm>
            <a:off x="8362088" y="4994910"/>
            <a:ext cx="1145507" cy="5998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753923"/>
            <a:r>
              <a:rPr lang="it-IT" sz="3298" b="1" dirty="0">
                <a:solidFill>
                  <a:schemeClr val="bg1"/>
                </a:solidFill>
                <a:latin typeface="Trebuchet MS" panose="020B0603020202020204"/>
              </a:rPr>
              <a:t>EVO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D5DF6EED-8E6E-43F9-BE3E-D21BC4687C8C}"/>
              </a:ext>
            </a:extLst>
          </p:cNvPr>
          <p:cNvSpPr txBox="1"/>
          <p:nvPr/>
        </p:nvSpPr>
        <p:spPr>
          <a:xfrm>
            <a:off x="2238177" y="10414840"/>
            <a:ext cx="1556059" cy="5998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753923"/>
            <a:r>
              <a:rPr lang="it-IT" sz="3298" b="1" dirty="0">
                <a:solidFill>
                  <a:schemeClr val="bg1"/>
                </a:solidFill>
                <a:latin typeface="Trebuchet MS" panose="020B0603020202020204"/>
              </a:rPr>
              <a:t>EZ-Fly</a:t>
            </a:r>
          </a:p>
        </p:txBody>
      </p:sp>
      <p:graphicFrame>
        <p:nvGraphicFramePr>
          <p:cNvPr id="22" name="Diagramma 21">
            <a:extLst>
              <a:ext uri="{FF2B5EF4-FFF2-40B4-BE49-F238E27FC236}">
                <a16:creationId xmlns:a16="http://schemas.microsoft.com/office/drawing/2014/main" id="{A7DA4C18-831B-45CA-A052-561E456E796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4167519"/>
              </p:ext>
            </p:extLst>
          </p:nvPr>
        </p:nvGraphicFramePr>
        <p:xfrm>
          <a:off x="489691" y="5427622"/>
          <a:ext cx="18645042" cy="20988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1" r:lo="rId12" r:qs="rId13" r:cs="rId14"/>
          </a:graphicData>
        </a:graphic>
      </p:graphicFrame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961CEF20-3BB5-4FD9-B94E-409B433F99F1}"/>
              </a:ext>
            </a:extLst>
          </p:cNvPr>
          <p:cNvSpPr txBox="1"/>
          <p:nvPr/>
        </p:nvSpPr>
        <p:spPr>
          <a:xfrm>
            <a:off x="135951" y="2089082"/>
            <a:ext cx="6525593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753923"/>
            <a:r>
              <a:rPr lang="it-IT" sz="3000" dirty="0">
                <a:solidFill>
                  <a:schemeClr val="bg1"/>
                </a:solidFill>
                <a:latin typeface="Trebuchet MS" panose="020B0603020202020204"/>
              </a:rPr>
              <a:t>Inizialmente i prodotti erano volti a soddisfare esigenze più specifiche, esistevano modelli generali per i vari segmenti di clientela(Sicurezza, Agricoltura, Fotogrammetria) a cui venivano apportate modifiche in base alle richieste del cliente.</a:t>
            </a: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F54E4D74-9CEC-454E-800A-9487F0292E5E}"/>
              </a:ext>
            </a:extLst>
          </p:cNvPr>
          <p:cNvSpPr txBox="1"/>
          <p:nvPr/>
        </p:nvSpPr>
        <p:spPr>
          <a:xfrm>
            <a:off x="5771691" y="7463888"/>
            <a:ext cx="609302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753923"/>
            <a:r>
              <a:rPr lang="it-IT" sz="3000" dirty="0">
                <a:solidFill>
                  <a:schemeClr val="bg1"/>
                </a:solidFill>
                <a:latin typeface="Trebuchet MS" panose="020B0603020202020204"/>
              </a:rPr>
              <a:t>Nel 2017 inizia un processo di cambiamento con la creazione di un nuovo brand </a:t>
            </a:r>
            <a:r>
              <a:rPr lang="it-IT" sz="3000" dirty="0" err="1">
                <a:solidFill>
                  <a:schemeClr val="bg1"/>
                </a:solidFill>
                <a:latin typeface="Trebuchet MS" panose="020B0603020202020204"/>
              </a:rPr>
              <a:t>identity</a:t>
            </a:r>
            <a:r>
              <a:rPr lang="it-IT" sz="3000" dirty="0">
                <a:solidFill>
                  <a:schemeClr val="bg1"/>
                </a:solidFill>
                <a:latin typeface="Trebuchet MS" panose="020B0603020202020204"/>
              </a:rPr>
              <a:t>.</a:t>
            </a:r>
          </a:p>
          <a:p>
            <a:pPr defTabSz="753923"/>
            <a:r>
              <a:rPr lang="it-IT" sz="3000" dirty="0">
                <a:solidFill>
                  <a:schemeClr val="bg1"/>
                </a:solidFill>
                <a:latin typeface="Trebuchet MS" panose="020B0603020202020204"/>
              </a:rPr>
              <a:t>L’obiettivo era quello di realizzare una linea di prodotti rivolti ad una clientela più ampia.</a:t>
            </a:r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325E1694-B937-4FC6-9F72-E4D4928A6A81}"/>
              </a:ext>
            </a:extLst>
          </p:cNvPr>
          <p:cNvSpPr txBox="1"/>
          <p:nvPr/>
        </p:nvSpPr>
        <p:spPr>
          <a:xfrm>
            <a:off x="11308557" y="2106539"/>
            <a:ext cx="692108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753923"/>
            <a:r>
              <a:rPr lang="it-IT" sz="3000" dirty="0">
                <a:solidFill>
                  <a:schemeClr val="bg1"/>
                </a:solidFill>
                <a:latin typeface="Trebuchet MS" panose="020B0603020202020204"/>
              </a:rPr>
              <a:t>Con il completamento del processo di cambiamento si sono potuti impegnare maggiormente nello sviluppo di tecnologie all’avanguardia:</a:t>
            </a:r>
          </a:p>
          <a:p>
            <a:pPr defTabSz="753923"/>
            <a:r>
              <a:rPr lang="it-IT" sz="3000" dirty="0">
                <a:solidFill>
                  <a:schemeClr val="bg1"/>
                </a:solidFill>
                <a:latin typeface="Trebuchet MS" panose="020B0603020202020204"/>
              </a:rPr>
              <a:t>Sensori IoT, Data Access, Raccolta ed Elaborazione dei Dati in tempo reale.</a:t>
            </a:r>
          </a:p>
        </p:txBody>
      </p:sp>
    </p:spTree>
    <p:extLst>
      <p:ext uri="{BB962C8B-B14F-4D97-AF65-F5344CB8AC3E}">
        <p14:creationId xmlns:p14="http://schemas.microsoft.com/office/powerpoint/2010/main" val="6788840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rafico 3">
            <a:extLst>
              <a:ext uri="{FF2B5EF4-FFF2-40B4-BE49-F238E27FC236}">
                <a16:creationId xmlns:a16="http://schemas.microsoft.com/office/drawing/2014/main" id="{4E155276-5D21-4F21-A8BF-9285D5A983F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24219957"/>
              </p:ext>
            </p:extLst>
          </p:nvPr>
        </p:nvGraphicFramePr>
        <p:xfrm>
          <a:off x="5130414" y="2120939"/>
          <a:ext cx="9843272" cy="706747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CasellaDiTesto 4">
            <a:extLst>
              <a:ext uri="{FF2B5EF4-FFF2-40B4-BE49-F238E27FC236}">
                <a16:creationId xmlns:a16="http://schemas.microsoft.com/office/drawing/2014/main" id="{F1528207-75F4-4BCA-83E6-7A70CFD7E84F}"/>
              </a:ext>
            </a:extLst>
          </p:cNvPr>
          <p:cNvSpPr txBox="1"/>
          <p:nvPr/>
        </p:nvSpPr>
        <p:spPr>
          <a:xfrm>
            <a:off x="740217" y="9534465"/>
            <a:ext cx="1251223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753923"/>
            <a:r>
              <a:rPr lang="it-IT" sz="3000" dirty="0">
                <a:solidFill>
                  <a:schemeClr val="bg1"/>
                </a:solidFill>
                <a:latin typeface="Trebuchet MS" panose="020B0603020202020204"/>
              </a:rPr>
              <a:t>Negli anni la modulazione di queste tre voci è cambiata</a:t>
            </a:r>
            <a:br>
              <a:rPr lang="it-IT" sz="3000" dirty="0">
                <a:solidFill>
                  <a:schemeClr val="bg1"/>
                </a:solidFill>
                <a:latin typeface="Trebuchet MS" panose="020B0603020202020204"/>
              </a:rPr>
            </a:br>
            <a:r>
              <a:rPr lang="it-IT" sz="3000" dirty="0">
                <a:solidFill>
                  <a:schemeClr val="bg1"/>
                </a:solidFill>
                <a:latin typeface="Trebuchet MS" panose="020B0603020202020204"/>
              </a:rPr>
              <a:t>Inizialmente, Grant e Aumenti di Capitale sono stati più sostanziosi mentre negli ultimi anni la Vendita Prodotti è quella preponderante</a:t>
            </a:r>
          </a:p>
        </p:txBody>
      </p:sp>
      <p:sp>
        <p:nvSpPr>
          <p:cNvPr id="6" name="Titolo 3">
            <a:extLst>
              <a:ext uri="{FF2B5EF4-FFF2-40B4-BE49-F238E27FC236}">
                <a16:creationId xmlns:a16="http://schemas.microsoft.com/office/drawing/2014/main" id="{D29945B9-C77A-4861-8422-254C659BC9B6}"/>
              </a:ext>
            </a:extLst>
          </p:cNvPr>
          <p:cNvSpPr txBox="1">
            <a:spLocks/>
          </p:cNvSpPr>
          <p:nvPr/>
        </p:nvSpPr>
        <p:spPr>
          <a:xfrm>
            <a:off x="7405877" y="564341"/>
            <a:ext cx="5292346" cy="1127888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 defTabSz="753923"/>
            <a:r>
              <a:rPr lang="it-IT" sz="6000" b="1" dirty="0">
                <a:solidFill>
                  <a:srgbClr val="5FCBE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Flussi di Cassa</a:t>
            </a:r>
          </a:p>
        </p:txBody>
      </p:sp>
      <p:graphicFrame>
        <p:nvGraphicFramePr>
          <p:cNvPr id="7" name="Diagramma 6">
            <a:extLst>
              <a:ext uri="{FF2B5EF4-FFF2-40B4-BE49-F238E27FC236}">
                <a16:creationId xmlns:a16="http://schemas.microsoft.com/office/drawing/2014/main" id="{09CCC09C-0E27-42EC-9375-5FC8BBD5B4F8}"/>
              </a:ext>
            </a:extLst>
          </p:cNvPr>
          <p:cNvGraphicFramePr/>
          <p:nvPr/>
        </p:nvGraphicFramePr>
        <p:xfrm>
          <a:off x="46395" y="397"/>
          <a:ext cx="3959479" cy="11278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4159242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ma 2">
            <a:extLst>
              <a:ext uri="{FF2B5EF4-FFF2-40B4-BE49-F238E27FC236}">
                <a16:creationId xmlns:a16="http://schemas.microsoft.com/office/drawing/2014/main" id="{FEE0536B-11F1-452B-B9DA-D3D7BD59AFF5}"/>
              </a:ext>
            </a:extLst>
          </p:cNvPr>
          <p:cNvGraphicFramePr/>
          <p:nvPr/>
        </p:nvGraphicFramePr>
        <p:xfrm>
          <a:off x="46395" y="397"/>
          <a:ext cx="3959479" cy="11278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6" name="Grafico 5">
            <a:extLst>
              <a:ext uri="{FF2B5EF4-FFF2-40B4-BE49-F238E27FC236}">
                <a16:creationId xmlns:a16="http://schemas.microsoft.com/office/drawing/2014/main" id="{B65FA0D5-D27B-4682-91C5-73370A56919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32889644"/>
              </p:ext>
            </p:extLst>
          </p:nvPr>
        </p:nvGraphicFramePr>
        <p:xfrm>
          <a:off x="10052050" y="2120939"/>
          <a:ext cx="9843272" cy="706747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7" name="Tabella 15">
            <a:extLst>
              <a:ext uri="{FF2B5EF4-FFF2-40B4-BE49-F238E27FC236}">
                <a16:creationId xmlns:a16="http://schemas.microsoft.com/office/drawing/2014/main" id="{52694BE5-ADF0-42CA-B71C-8F9A5CEC7B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7180550"/>
              </p:ext>
            </p:extLst>
          </p:nvPr>
        </p:nvGraphicFramePr>
        <p:xfrm>
          <a:off x="984250" y="2120939"/>
          <a:ext cx="6705600" cy="7067473"/>
        </p:xfrm>
        <a:graphic>
          <a:graphicData uri="http://schemas.openxmlformats.org/drawingml/2006/table">
            <a:tbl>
              <a:tblPr firstRow="1" bandRow="1">
                <a:tableStyleId>{85BE263C-DBD7-4A20-BB59-AAB30ACAA65A}</a:tableStyleId>
              </a:tblPr>
              <a:tblGrid>
                <a:gridCol w="3352800">
                  <a:extLst>
                    <a:ext uri="{9D8B030D-6E8A-4147-A177-3AD203B41FA5}">
                      <a16:colId xmlns:a16="http://schemas.microsoft.com/office/drawing/2014/main" val="2127306246"/>
                    </a:ext>
                  </a:extLst>
                </a:gridCol>
                <a:gridCol w="3352800">
                  <a:extLst>
                    <a:ext uri="{9D8B030D-6E8A-4147-A177-3AD203B41FA5}">
                      <a16:colId xmlns:a16="http://schemas.microsoft.com/office/drawing/2014/main" val="128797255"/>
                    </a:ext>
                  </a:extLst>
                </a:gridCol>
              </a:tblGrid>
              <a:tr h="771629">
                <a:tc gridSpan="2">
                  <a:txBody>
                    <a:bodyPr/>
                    <a:lstStyle/>
                    <a:p>
                      <a:pPr algn="ctr"/>
                      <a:r>
                        <a:rPr lang="it-IT" sz="3000" dirty="0"/>
                        <a:t>Costi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it-IT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4343076"/>
                  </a:ext>
                </a:extLst>
              </a:tr>
              <a:tr h="1413494">
                <a:tc>
                  <a:txBody>
                    <a:bodyPr/>
                    <a:lstStyle/>
                    <a:p>
                      <a:pPr algn="ctr"/>
                      <a:r>
                        <a:rPr lang="it-IT" sz="3000" dirty="0"/>
                        <a:t>di periodo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3000" dirty="0"/>
                        <a:t>di produzione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658864"/>
                  </a:ext>
                </a:extLst>
              </a:tr>
              <a:tr h="2055362">
                <a:tc>
                  <a:txBody>
                    <a:bodyPr/>
                    <a:lstStyle/>
                    <a:p>
                      <a:pPr algn="ctr"/>
                      <a:r>
                        <a:rPr lang="it-IT" sz="3000" dirty="0"/>
                        <a:t>Personale (Amministrativo)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3000" dirty="0"/>
                        <a:t>Personale (Ingegneri)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6132082"/>
                  </a:ext>
                </a:extLst>
              </a:tr>
              <a:tr h="1413494">
                <a:tc>
                  <a:txBody>
                    <a:bodyPr/>
                    <a:lstStyle/>
                    <a:p>
                      <a:pPr algn="ctr"/>
                      <a:r>
                        <a:rPr lang="it-IT" sz="3000" dirty="0"/>
                        <a:t>Costi di locazione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3000" dirty="0"/>
                        <a:t>Componenti Elettroniche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37041801"/>
                  </a:ext>
                </a:extLst>
              </a:tr>
              <a:tr h="1413494">
                <a:tc>
                  <a:txBody>
                    <a:bodyPr/>
                    <a:lstStyle/>
                    <a:p>
                      <a:pPr algn="ctr"/>
                      <a:r>
                        <a:rPr lang="it-IT" sz="3000" dirty="0"/>
                        <a:t>Ricerca e Sviluppo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3000" dirty="0"/>
                        <a:t>Licenze Software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40855621"/>
                  </a:ext>
                </a:extLst>
              </a:tr>
            </a:tbl>
          </a:graphicData>
        </a:graphic>
      </p:graphicFrame>
      <p:sp>
        <p:nvSpPr>
          <p:cNvPr id="8" name="Titolo 3">
            <a:extLst>
              <a:ext uri="{FF2B5EF4-FFF2-40B4-BE49-F238E27FC236}">
                <a16:creationId xmlns:a16="http://schemas.microsoft.com/office/drawing/2014/main" id="{CD247AA2-F1A0-4628-84B1-4B40FF8EB18E}"/>
              </a:ext>
            </a:extLst>
          </p:cNvPr>
          <p:cNvSpPr txBox="1">
            <a:spLocks/>
          </p:cNvSpPr>
          <p:nvPr/>
        </p:nvSpPr>
        <p:spPr>
          <a:xfrm>
            <a:off x="7405877" y="564341"/>
            <a:ext cx="5292346" cy="1127888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 defTabSz="753923"/>
            <a:r>
              <a:rPr lang="it-IT" sz="6000" b="1" dirty="0">
                <a:solidFill>
                  <a:srgbClr val="5FCBE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Flussi di Cassa</a:t>
            </a:r>
          </a:p>
        </p:txBody>
      </p:sp>
    </p:spTree>
    <p:extLst>
      <p:ext uri="{BB962C8B-B14F-4D97-AF65-F5344CB8AC3E}">
        <p14:creationId xmlns:p14="http://schemas.microsoft.com/office/powerpoint/2010/main" val="22694144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ma 1">
            <a:extLst>
              <a:ext uri="{FF2B5EF4-FFF2-40B4-BE49-F238E27FC236}">
                <a16:creationId xmlns:a16="http://schemas.microsoft.com/office/drawing/2014/main" id="{2C872503-7902-4771-BF91-720587CCB425}"/>
              </a:ext>
            </a:extLst>
          </p:cNvPr>
          <p:cNvGraphicFramePr/>
          <p:nvPr/>
        </p:nvGraphicFramePr>
        <p:xfrm>
          <a:off x="46395" y="397"/>
          <a:ext cx="3959479" cy="11278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CasellaDiTesto 4">
            <a:extLst>
              <a:ext uri="{FF2B5EF4-FFF2-40B4-BE49-F238E27FC236}">
                <a16:creationId xmlns:a16="http://schemas.microsoft.com/office/drawing/2014/main" id="{88B7CB3C-D06A-4595-A580-D409E70735C1}"/>
              </a:ext>
            </a:extLst>
          </p:cNvPr>
          <p:cNvSpPr txBox="1"/>
          <p:nvPr/>
        </p:nvSpPr>
        <p:spPr>
          <a:xfrm>
            <a:off x="46395" y="3181179"/>
            <a:ext cx="10005655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753923"/>
            <a:r>
              <a:rPr lang="it-IT" sz="3000" dirty="0">
                <a:solidFill>
                  <a:schemeClr val="bg1"/>
                </a:solidFill>
                <a:latin typeface="Trebuchet MS" panose="020B0603020202020204"/>
              </a:rPr>
              <a:t>Oggetto di costo:	</a:t>
            </a:r>
            <a:r>
              <a:rPr lang="it-IT" sz="3000" b="1" dirty="0">
                <a:solidFill>
                  <a:schemeClr val="bg1"/>
                </a:solidFill>
                <a:latin typeface="Trebuchet MS" panose="020B0603020202020204"/>
              </a:rPr>
              <a:t>Drone + </a:t>
            </a:r>
            <a:r>
              <a:rPr lang="it-IT" sz="3000" b="1" dirty="0" err="1">
                <a:solidFill>
                  <a:schemeClr val="bg1"/>
                </a:solidFill>
                <a:latin typeface="Trebuchet MS" panose="020B0603020202020204"/>
              </a:rPr>
              <a:t>Com</a:t>
            </a:r>
            <a:r>
              <a:rPr lang="it-IT" sz="3000" b="1" dirty="0">
                <a:solidFill>
                  <a:schemeClr val="bg1"/>
                </a:solidFill>
                <a:latin typeface="Trebuchet MS" panose="020B0603020202020204"/>
              </a:rPr>
              <a:t>-Box</a:t>
            </a:r>
          </a:p>
          <a:p>
            <a:pPr defTabSz="753923"/>
            <a:endParaRPr lang="it-IT" sz="3000" b="1" dirty="0">
              <a:solidFill>
                <a:schemeClr val="bg1"/>
              </a:solidFill>
              <a:latin typeface="Trebuchet MS" panose="020B0603020202020204"/>
            </a:endParaRPr>
          </a:p>
          <a:p>
            <a:pPr defTabSz="753923"/>
            <a:r>
              <a:rPr lang="it-IT" sz="3000" dirty="0">
                <a:solidFill>
                  <a:schemeClr val="bg1"/>
                </a:solidFill>
                <a:latin typeface="Trebuchet MS" panose="020B0603020202020204"/>
              </a:rPr>
              <a:t>Cost Driver:</a:t>
            </a:r>
          </a:p>
          <a:p>
            <a:pPr marL="1225125" lvl="1" indent="-471202" defTabSz="753923">
              <a:buFont typeface="Arial" panose="020B0604020202020204" pitchFamily="34" charset="0"/>
              <a:buChar char="•"/>
            </a:pPr>
            <a:r>
              <a:rPr lang="it-IT" sz="3000" dirty="0">
                <a:solidFill>
                  <a:schemeClr val="bg1"/>
                </a:solidFill>
                <a:latin typeface="Trebuchet MS" panose="020B0603020202020204"/>
              </a:rPr>
              <a:t>Personale:	 Numero ore di lavoro</a:t>
            </a:r>
          </a:p>
          <a:p>
            <a:pPr marL="1225125" lvl="1" indent="-471202" defTabSz="753923">
              <a:buFont typeface="Arial" panose="020B0604020202020204" pitchFamily="34" charset="0"/>
              <a:buChar char="•"/>
            </a:pPr>
            <a:r>
              <a:rPr lang="it-IT" sz="3000" dirty="0">
                <a:solidFill>
                  <a:schemeClr val="bg1"/>
                </a:solidFill>
                <a:latin typeface="Trebuchet MS" panose="020B0603020202020204"/>
              </a:rPr>
              <a:t>Costi di Locazione:	Numero ore di attività</a:t>
            </a:r>
          </a:p>
          <a:p>
            <a:pPr marL="1225125" lvl="1" indent="-471202" defTabSz="753923">
              <a:buFont typeface="Arial" panose="020B0604020202020204" pitchFamily="34" charset="0"/>
              <a:buChar char="•"/>
            </a:pPr>
            <a:r>
              <a:rPr lang="it-IT" sz="3000" dirty="0">
                <a:solidFill>
                  <a:schemeClr val="bg1"/>
                </a:solidFill>
                <a:latin typeface="Trebuchet MS" panose="020B0603020202020204"/>
              </a:rPr>
              <a:t>Componenti Elettroniche: Volume di produzione</a:t>
            </a:r>
          </a:p>
          <a:p>
            <a:pPr marL="1225125" lvl="1" indent="-471202" defTabSz="753923">
              <a:buFont typeface="Arial" panose="020B0604020202020204" pitchFamily="34" charset="0"/>
              <a:buChar char="•"/>
            </a:pPr>
            <a:r>
              <a:rPr lang="it-IT" sz="3000" dirty="0">
                <a:solidFill>
                  <a:schemeClr val="bg1"/>
                </a:solidFill>
                <a:latin typeface="Trebuchet MS" panose="020B0603020202020204"/>
              </a:rPr>
              <a:t>Licenze Software: Numero di software utilizzati</a:t>
            </a:r>
          </a:p>
          <a:p>
            <a:pPr marL="1225125" lvl="1" indent="-471202" defTabSz="753923">
              <a:buFont typeface="Arial" panose="020B0604020202020204" pitchFamily="34" charset="0"/>
              <a:buChar char="•"/>
            </a:pPr>
            <a:r>
              <a:rPr lang="it-IT" sz="3000" dirty="0">
                <a:solidFill>
                  <a:schemeClr val="bg1"/>
                </a:solidFill>
                <a:latin typeface="Trebuchet MS" panose="020B0603020202020204"/>
              </a:rPr>
              <a:t>Ricerca e Sviluppo:	Numero progetti di ricerca</a:t>
            </a:r>
          </a:p>
          <a:p>
            <a:pPr marL="753923" lvl="1" defTabSz="753923"/>
            <a:endParaRPr lang="it-IT" sz="3000" dirty="0">
              <a:solidFill>
                <a:schemeClr val="bg1"/>
              </a:solidFill>
              <a:latin typeface="Trebuchet MS" panose="020B0603020202020204"/>
            </a:endParaRPr>
          </a:p>
          <a:p>
            <a:pPr defTabSz="753923"/>
            <a:r>
              <a:rPr lang="it-IT" sz="3000" dirty="0">
                <a:solidFill>
                  <a:schemeClr val="bg1"/>
                </a:solidFill>
                <a:latin typeface="Trebuchet MS" panose="020B0603020202020204"/>
              </a:rPr>
              <a:t> Periodo di riferimento: 1 Anno</a:t>
            </a:r>
          </a:p>
          <a:p>
            <a:pPr defTabSz="753923"/>
            <a:endParaRPr lang="it-IT" sz="3000" dirty="0">
              <a:solidFill>
                <a:schemeClr val="bg1"/>
              </a:solidFill>
              <a:latin typeface="Trebuchet MS" panose="020B0603020202020204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5F867C42-013F-4C2F-80D6-AF84AE979DBC}"/>
              </a:ext>
            </a:extLst>
          </p:cNvPr>
          <p:cNvSpPr txBox="1"/>
          <p:nvPr/>
        </p:nvSpPr>
        <p:spPr>
          <a:xfrm>
            <a:off x="679450" y="9236075"/>
            <a:ext cx="12954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753923"/>
            <a:r>
              <a:rPr lang="it-IT" sz="3000" dirty="0">
                <a:solidFill>
                  <a:schemeClr val="bg1"/>
                </a:solidFill>
                <a:latin typeface="Trebuchet MS" panose="020B0603020202020204"/>
              </a:rPr>
              <a:t>L’obiettivo dell’Impresa è mantenere la leva operativa bassa mantenendo bassi i costi fissi, questo perché avendo i volumi di vendita ridotti non ci sarebbe un sostanziale beneficio nell’aumentare la leva operativa, sarebbe anzi esposta alla possibilità di andare in perdita</a:t>
            </a:r>
          </a:p>
        </p:txBody>
      </p:sp>
      <p:graphicFrame>
        <p:nvGraphicFramePr>
          <p:cNvPr id="8" name="Tabella 13">
            <a:extLst>
              <a:ext uri="{FF2B5EF4-FFF2-40B4-BE49-F238E27FC236}">
                <a16:creationId xmlns:a16="http://schemas.microsoft.com/office/drawing/2014/main" id="{C1D06118-9893-4525-9311-2DBE7FEBA7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8002247"/>
              </p:ext>
            </p:extLst>
          </p:nvPr>
        </p:nvGraphicFramePr>
        <p:xfrm>
          <a:off x="10049013" y="3096507"/>
          <a:ext cx="9518649" cy="5116336"/>
        </p:xfrm>
        <a:graphic>
          <a:graphicData uri="http://schemas.openxmlformats.org/drawingml/2006/table">
            <a:tbl>
              <a:tblPr firstRow="1" firstCol="1" bandRow="1">
                <a:tableStyleId>{85BE263C-DBD7-4A20-BB59-AAB30ACAA65A}</a:tableStyleId>
              </a:tblPr>
              <a:tblGrid>
                <a:gridCol w="2698470">
                  <a:extLst>
                    <a:ext uri="{9D8B030D-6E8A-4147-A177-3AD203B41FA5}">
                      <a16:colId xmlns:a16="http://schemas.microsoft.com/office/drawing/2014/main" val="2675706713"/>
                    </a:ext>
                  </a:extLst>
                </a:gridCol>
                <a:gridCol w="3647296">
                  <a:extLst>
                    <a:ext uri="{9D8B030D-6E8A-4147-A177-3AD203B41FA5}">
                      <a16:colId xmlns:a16="http://schemas.microsoft.com/office/drawing/2014/main" val="2964009805"/>
                    </a:ext>
                  </a:extLst>
                </a:gridCol>
                <a:gridCol w="3172883">
                  <a:extLst>
                    <a:ext uri="{9D8B030D-6E8A-4147-A177-3AD203B41FA5}">
                      <a16:colId xmlns:a16="http://schemas.microsoft.com/office/drawing/2014/main" val="1598065714"/>
                    </a:ext>
                  </a:extLst>
                </a:gridCol>
              </a:tblGrid>
              <a:tr h="579244">
                <a:tc>
                  <a:txBody>
                    <a:bodyPr/>
                    <a:lstStyle/>
                    <a:p>
                      <a:endParaRPr lang="it-IT" sz="297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970" dirty="0"/>
                        <a:t>Fissi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970" dirty="0"/>
                        <a:t>Variabili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14881019"/>
                  </a:ext>
                </a:extLst>
              </a:tr>
              <a:tr h="2357720">
                <a:tc>
                  <a:txBody>
                    <a:bodyPr/>
                    <a:lstStyle/>
                    <a:p>
                      <a:pPr algn="ctr"/>
                      <a:endParaRPr lang="it-IT" sz="2970" dirty="0"/>
                    </a:p>
                    <a:p>
                      <a:pPr algn="ctr"/>
                      <a:r>
                        <a:rPr lang="it-IT" sz="2970" dirty="0"/>
                        <a:t>Diretti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it-IT" sz="2970" dirty="0"/>
                        <a:t>Personale (Ingegneri)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it-IT" sz="2970" dirty="0"/>
                        <a:t>Costi di Locazione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it-IT" sz="2970" dirty="0"/>
                        <a:t>Componenti Elettroniche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8457210"/>
                  </a:ext>
                </a:extLst>
              </a:tr>
              <a:tr h="2179372">
                <a:tc>
                  <a:txBody>
                    <a:bodyPr/>
                    <a:lstStyle/>
                    <a:p>
                      <a:pPr algn="ctr"/>
                      <a:endParaRPr lang="it-IT" sz="2970" dirty="0"/>
                    </a:p>
                    <a:p>
                      <a:pPr algn="ctr"/>
                      <a:r>
                        <a:rPr lang="it-IT" sz="2970" dirty="0"/>
                        <a:t>Indiretti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it-IT" sz="2970" dirty="0"/>
                        <a:t>Licenze Software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it-IT" sz="2970" dirty="0"/>
                        <a:t>Personale (Amministrativo)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it-IT" sz="297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it-IT" sz="2970" dirty="0"/>
                        <a:t>Ricerca e Sviluppo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2228880"/>
                  </a:ext>
                </a:extLst>
              </a:tr>
            </a:tbl>
          </a:graphicData>
        </a:graphic>
      </p:graphicFrame>
      <p:sp>
        <p:nvSpPr>
          <p:cNvPr id="7" name="Titolo 3">
            <a:extLst>
              <a:ext uri="{FF2B5EF4-FFF2-40B4-BE49-F238E27FC236}">
                <a16:creationId xmlns:a16="http://schemas.microsoft.com/office/drawing/2014/main" id="{5963992A-B89A-43DF-9395-37332834BCA6}"/>
              </a:ext>
            </a:extLst>
          </p:cNvPr>
          <p:cNvSpPr txBox="1">
            <a:spLocks/>
          </p:cNvSpPr>
          <p:nvPr/>
        </p:nvSpPr>
        <p:spPr>
          <a:xfrm>
            <a:off x="7405877" y="564341"/>
            <a:ext cx="5292346" cy="1127888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 defTabSz="753923"/>
            <a:r>
              <a:rPr lang="it-IT" sz="6000" b="1" dirty="0">
                <a:solidFill>
                  <a:srgbClr val="5FCBE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Flussi di Cassa</a:t>
            </a:r>
          </a:p>
        </p:txBody>
      </p:sp>
    </p:spTree>
    <p:extLst>
      <p:ext uri="{BB962C8B-B14F-4D97-AF65-F5344CB8AC3E}">
        <p14:creationId xmlns:p14="http://schemas.microsoft.com/office/powerpoint/2010/main" val="22827553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8">
            <a:extLst>
              <a:ext uri="{FF2B5EF4-FFF2-40B4-BE49-F238E27FC236}">
                <a16:creationId xmlns:a16="http://schemas.microsoft.com/office/drawing/2014/main" id="{D7EE0108-9902-4F91-BE84-5A7084270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6000" dirty="0"/>
              <a:t>Bibliografia</a:t>
            </a:r>
          </a:p>
        </p:txBody>
      </p:sp>
      <p:sp>
        <p:nvSpPr>
          <p:cNvPr id="10" name="Segnaposto contenuto 9">
            <a:extLst>
              <a:ext uri="{FF2B5EF4-FFF2-40B4-BE49-F238E27FC236}">
                <a16:creationId xmlns:a16="http://schemas.microsoft.com/office/drawing/2014/main" id="{5D8C4787-7539-4392-99AA-64F7C2A9D0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6896" y="2436088"/>
            <a:ext cx="14175547" cy="8872867"/>
          </a:xfrm>
        </p:spPr>
        <p:txBody>
          <a:bodyPr/>
          <a:lstStyle/>
          <a:p>
            <a:pPr marL="0" indent="0">
              <a:buNone/>
            </a:pPr>
            <a:r>
              <a:rPr lang="it-IT" sz="3200" b="1" dirty="0">
                <a:solidFill>
                  <a:schemeClr val="bg1"/>
                </a:solidFill>
                <a:latin typeface="+mj-lt"/>
              </a:rPr>
              <a:t>Pagine Ufficiali ADPM DRONES</a:t>
            </a:r>
          </a:p>
          <a:p>
            <a:r>
              <a:rPr lang="it-IT" sz="2600" dirty="0">
                <a:solidFill>
                  <a:schemeClr val="bg1"/>
                </a:solidFill>
              </a:rPr>
              <a:t>Sito Web:		</a:t>
            </a:r>
            <a:r>
              <a:rPr lang="it-IT" sz="2600" dirty="0">
                <a:solidFill>
                  <a:srgbClr val="FFFF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https://www.adpmdrones.com/</a:t>
            </a:r>
            <a:endParaRPr lang="it-IT" sz="2600" dirty="0">
              <a:solidFill>
                <a:srgbClr val="FFFF00"/>
              </a:solidFill>
            </a:endParaRPr>
          </a:p>
          <a:p>
            <a:r>
              <a:rPr lang="it-IT" sz="2600" dirty="0">
                <a:solidFill>
                  <a:schemeClr val="bg1"/>
                </a:solidFill>
              </a:rPr>
              <a:t>Linkedin:		</a:t>
            </a:r>
            <a:r>
              <a:rPr lang="it-IT" sz="2600" dirty="0">
                <a:solidFill>
                  <a:srgbClr val="FFFF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https://www.linkedin.com/company/adpm-drones/</a:t>
            </a:r>
            <a:endParaRPr lang="it-IT" sz="2600" dirty="0">
              <a:solidFill>
                <a:srgbClr val="FFFF00"/>
              </a:solidFill>
            </a:endParaRPr>
          </a:p>
          <a:p>
            <a:r>
              <a:rPr lang="it-IT" sz="2600" dirty="0">
                <a:solidFill>
                  <a:schemeClr val="bg1"/>
                </a:solidFill>
              </a:rPr>
              <a:t>Facebook:		</a:t>
            </a:r>
            <a:r>
              <a:rPr lang="it-IT" sz="2600" dirty="0">
                <a:solidFill>
                  <a:srgbClr val="FFFF0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https://www.facebook.com/adpmdrones/</a:t>
            </a:r>
            <a:endParaRPr lang="it-IT" sz="2600" dirty="0">
              <a:solidFill>
                <a:srgbClr val="FFFF00"/>
              </a:solidFill>
            </a:endParaRPr>
          </a:p>
          <a:p>
            <a:r>
              <a:rPr lang="it-IT" sz="2600" dirty="0" err="1">
                <a:solidFill>
                  <a:schemeClr val="bg1"/>
                </a:solidFill>
              </a:rPr>
              <a:t>Youtube</a:t>
            </a:r>
            <a:r>
              <a:rPr lang="it-IT" sz="2600" dirty="0">
                <a:solidFill>
                  <a:schemeClr val="bg1"/>
                </a:solidFill>
              </a:rPr>
              <a:t>:		</a:t>
            </a:r>
            <a:r>
              <a:rPr lang="it-IT" sz="2600" dirty="0">
                <a:solidFill>
                  <a:srgbClr val="FFFF0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https://www.youtube.com/channel/UCQYDR3duLNin4SbThygPKcA</a:t>
            </a:r>
            <a:endParaRPr lang="it-IT" sz="2600" dirty="0">
              <a:solidFill>
                <a:srgbClr val="FFFF00"/>
              </a:solidFill>
            </a:endParaRPr>
          </a:p>
          <a:p>
            <a:pPr marL="0" indent="0">
              <a:buNone/>
            </a:pPr>
            <a:r>
              <a:rPr lang="it-IT" sz="3200" b="1" dirty="0">
                <a:solidFill>
                  <a:schemeClr val="bg1"/>
                </a:solidFill>
                <a:latin typeface="+mj-lt"/>
              </a:rPr>
              <a:t>Dati Essenziali</a:t>
            </a:r>
          </a:p>
          <a:p>
            <a:r>
              <a:rPr lang="it-IT" sz="2600" dirty="0">
                <a:solidFill>
                  <a:schemeClr val="bg1"/>
                </a:solidFill>
              </a:rPr>
              <a:t>Fatturato:		</a:t>
            </a:r>
            <a:r>
              <a:rPr lang="it-IT" sz="2600" dirty="0">
                <a:solidFill>
                  <a:srgbClr val="FFFF00"/>
                </a:solidFill>
                <a:hlinkClick r:id="rId6" tooltip="https://www.fatturatoaziende.it/societ-di-capitali/adpm-drones-srl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https://www.fatturatoaziende.it/societ-di-capitali/adpm-drones-srl/</a:t>
            </a:r>
            <a:endParaRPr lang="it-IT" sz="2600" dirty="0">
              <a:solidFill>
                <a:srgbClr val="FFFF00"/>
              </a:solidFill>
            </a:endParaRPr>
          </a:p>
          <a:p>
            <a:r>
              <a:rPr lang="it-IT" sz="2600" dirty="0">
                <a:solidFill>
                  <a:schemeClr val="bg1"/>
                </a:solidFill>
              </a:rPr>
              <a:t>Bilancio(2019):	</a:t>
            </a:r>
            <a:r>
              <a:rPr lang="it-IT" sz="2600" dirty="0">
                <a:solidFill>
                  <a:srgbClr val="FFFF00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https://www.registroimprese.it/ADPMDronesSrl</a:t>
            </a:r>
            <a:endParaRPr lang="it-IT" sz="2600" dirty="0">
              <a:solidFill>
                <a:srgbClr val="FFFF00"/>
              </a:solidFill>
            </a:endParaRPr>
          </a:p>
          <a:p>
            <a:r>
              <a:rPr lang="it-IT" sz="2600" dirty="0">
                <a:solidFill>
                  <a:schemeClr val="bg1"/>
                </a:solidFill>
              </a:rPr>
              <a:t>Storia e Composizione Societaria:	</a:t>
            </a:r>
            <a:r>
              <a:rPr lang="it-IT" sz="2600" dirty="0">
                <a:solidFill>
                  <a:srgbClr val="FFFF00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https://www.startupbusiness.it/droni/93462/</a:t>
            </a:r>
            <a:endParaRPr lang="it-IT" sz="2600" dirty="0">
              <a:solidFill>
                <a:srgbClr val="FFFF00"/>
              </a:solidFill>
            </a:endParaRPr>
          </a:p>
          <a:p>
            <a:r>
              <a:rPr lang="it-IT" sz="2600" dirty="0">
                <a:solidFill>
                  <a:schemeClr val="bg1"/>
                </a:solidFill>
              </a:rPr>
              <a:t>Segmentazione Clientelare:		</a:t>
            </a:r>
            <a:r>
              <a:rPr lang="it-IT" sz="2600" dirty="0">
                <a:solidFill>
                  <a:srgbClr val="FFFF00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https://recensionidroni.com/Ez-fly</a:t>
            </a:r>
            <a:endParaRPr lang="it-IT" sz="2600" dirty="0">
              <a:solidFill>
                <a:srgbClr val="FFFF00"/>
              </a:solidFill>
            </a:endParaRPr>
          </a:p>
          <a:p>
            <a:endParaRPr lang="it-IT" sz="2638" dirty="0">
              <a:solidFill>
                <a:schemeClr val="bg1"/>
              </a:solidFill>
              <a:latin typeface="Roboto"/>
            </a:endParaRPr>
          </a:p>
          <a:p>
            <a:endParaRPr lang="it-IT" sz="2638" dirty="0">
              <a:solidFill>
                <a:schemeClr val="bg1"/>
              </a:solidFill>
              <a:latin typeface="Roboto"/>
            </a:endParaRPr>
          </a:p>
          <a:p>
            <a:endParaRPr lang="it-IT" sz="2638" dirty="0">
              <a:solidFill>
                <a:schemeClr val="bg1"/>
              </a:solidFill>
              <a:latin typeface="Roboto"/>
            </a:endParaRPr>
          </a:p>
          <a:p>
            <a:endParaRPr lang="it-IT" sz="2638" dirty="0">
              <a:solidFill>
                <a:schemeClr val="bg1"/>
              </a:solidFill>
              <a:latin typeface="Roboto"/>
            </a:endParaRPr>
          </a:p>
          <a:p>
            <a:endParaRPr lang="it-IT" sz="2638" dirty="0">
              <a:solidFill>
                <a:schemeClr val="bg1"/>
              </a:solidFill>
            </a:endParaRPr>
          </a:p>
          <a:p>
            <a:endParaRPr lang="it-IT" sz="2638" dirty="0">
              <a:solidFill>
                <a:schemeClr val="bg1"/>
              </a:solidFill>
            </a:endParaRPr>
          </a:p>
          <a:p>
            <a:endParaRPr lang="it-IT" sz="3298" b="1" dirty="0">
              <a:solidFill>
                <a:schemeClr val="bg1"/>
              </a:solidFill>
            </a:endParaRPr>
          </a:p>
          <a:p>
            <a:endParaRPr lang="it-IT" sz="3298" dirty="0">
              <a:solidFill>
                <a:schemeClr val="bg1"/>
              </a:solidFill>
            </a:endParaRPr>
          </a:p>
        </p:txBody>
      </p:sp>
      <p:graphicFrame>
        <p:nvGraphicFramePr>
          <p:cNvPr id="4" name="Diagramma 3">
            <a:extLst>
              <a:ext uri="{FF2B5EF4-FFF2-40B4-BE49-F238E27FC236}">
                <a16:creationId xmlns:a16="http://schemas.microsoft.com/office/drawing/2014/main" id="{E13CD1D2-1C44-4698-BE52-42BEC7E38B19}"/>
              </a:ext>
            </a:extLst>
          </p:cNvPr>
          <p:cNvGraphicFramePr/>
          <p:nvPr/>
        </p:nvGraphicFramePr>
        <p:xfrm>
          <a:off x="46395" y="397"/>
          <a:ext cx="3959479" cy="11278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</p:spTree>
    <p:extLst>
      <p:ext uri="{BB962C8B-B14F-4D97-AF65-F5344CB8AC3E}">
        <p14:creationId xmlns:p14="http://schemas.microsoft.com/office/powerpoint/2010/main" val="17443295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AAC4F02-0251-4CE0-8E4F-72DE976C3C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6896" y="3562972"/>
            <a:ext cx="15107354" cy="6399682"/>
          </a:xfrm>
        </p:spPr>
        <p:txBody>
          <a:bodyPr/>
          <a:lstStyle/>
          <a:p>
            <a:pPr marL="0" indent="0">
              <a:buNone/>
            </a:pPr>
            <a:r>
              <a:rPr lang="it-IT" sz="3600" b="1" dirty="0">
                <a:solidFill>
                  <a:schemeClr val="bg1"/>
                </a:solidFill>
                <a:latin typeface="+mj-lt"/>
              </a:rPr>
              <a:t>Articoli e Video di Approfondimento</a:t>
            </a:r>
          </a:p>
          <a:p>
            <a:r>
              <a:rPr lang="it-IT" sz="2600" dirty="0">
                <a:solidFill>
                  <a:schemeClr val="bg1"/>
                </a:solidFill>
              </a:rPr>
              <a:t>Intervista a Matteo Forte (18 Aprile 2018):			    	</a:t>
            </a:r>
            <a:r>
              <a:rPr lang="it-IT" sz="2600" dirty="0">
                <a:solidFill>
                  <a:srgbClr val="FFFF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http://www.companynote.it/2018/04/18/matteo-forte-adpm-drones-sicurezza-sorveglianza/</a:t>
            </a:r>
            <a:endParaRPr lang="it-IT" sz="2600" dirty="0">
              <a:solidFill>
                <a:srgbClr val="FFFF00"/>
              </a:solidFill>
            </a:endParaRPr>
          </a:p>
          <a:p>
            <a:r>
              <a:rPr lang="it-IT" sz="2600" dirty="0">
                <a:solidFill>
                  <a:schemeClr val="bg1"/>
                </a:solidFill>
              </a:rPr>
              <a:t>Davide Cimino presenta i droni all’Expo Elettronica (Novembre 2017):		</a:t>
            </a:r>
            <a:r>
              <a:rPr lang="it-IT" sz="2600" dirty="0">
                <a:solidFill>
                  <a:srgbClr val="FFFF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https://www.youtube.com/watch?v=Fe-CBmmRnFk</a:t>
            </a:r>
            <a:endParaRPr lang="it-IT" sz="2600" dirty="0">
              <a:solidFill>
                <a:srgbClr val="FFFF00"/>
              </a:solidFill>
            </a:endParaRPr>
          </a:p>
          <a:p>
            <a:r>
              <a:rPr lang="it-IT" sz="2600" dirty="0">
                <a:solidFill>
                  <a:schemeClr val="bg1"/>
                </a:solidFill>
              </a:rPr>
              <a:t>Intervento di Matteo Forte a Smart </a:t>
            </a:r>
            <a:r>
              <a:rPr lang="it-IT" sz="2600" dirty="0" err="1">
                <a:solidFill>
                  <a:schemeClr val="bg1"/>
                </a:solidFill>
              </a:rPr>
              <a:t>Italy</a:t>
            </a:r>
            <a:r>
              <a:rPr lang="it-IT" sz="2600" dirty="0">
                <a:solidFill>
                  <a:schemeClr val="bg1"/>
                </a:solidFill>
              </a:rPr>
              <a:t> </a:t>
            </a:r>
            <a:r>
              <a:rPr lang="it-IT" sz="2600" dirty="0" err="1">
                <a:solidFill>
                  <a:schemeClr val="bg1"/>
                </a:solidFill>
              </a:rPr>
              <a:t>dell’Ing</a:t>
            </a:r>
            <a:r>
              <a:rPr lang="it-IT" sz="2600" dirty="0">
                <a:solidFill>
                  <a:schemeClr val="bg1"/>
                </a:solidFill>
              </a:rPr>
              <a:t>. Paola Belingheri (27 Ottobre 2020):   	</a:t>
            </a:r>
            <a:r>
              <a:rPr lang="it-IT" sz="2600" u="sng" dirty="0">
                <a:solidFill>
                  <a:srgbClr val="FFFF00"/>
                </a:solidFill>
                <a:hlinkClick r:id="rId4" tooltip="https://www.youtube.com/watch?v=pvn_scf5hnk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https://www.youtube.com/watch?v=Pvn_sCF5hnk</a:t>
            </a:r>
            <a:endParaRPr lang="it-IT" sz="2600" dirty="0">
              <a:solidFill>
                <a:srgbClr val="FFFF00"/>
              </a:solidFill>
            </a:endParaRPr>
          </a:p>
          <a:p>
            <a:endParaRPr lang="it-IT" sz="2800" dirty="0">
              <a:solidFill>
                <a:schemeClr val="bg1"/>
              </a:solidFill>
            </a:endParaRPr>
          </a:p>
        </p:txBody>
      </p:sp>
      <p:graphicFrame>
        <p:nvGraphicFramePr>
          <p:cNvPr id="4" name="Diagramma 3">
            <a:extLst>
              <a:ext uri="{FF2B5EF4-FFF2-40B4-BE49-F238E27FC236}">
                <a16:creationId xmlns:a16="http://schemas.microsoft.com/office/drawing/2014/main" id="{594FEAAD-D7F4-4854-A1E9-AB65B4E1AD62}"/>
              </a:ext>
            </a:extLst>
          </p:cNvPr>
          <p:cNvGraphicFramePr/>
          <p:nvPr/>
        </p:nvGraphicFramePr>
        <p:xfrm>
          <a:off x="46395" y="397"/>
          <a:ext cx="3959479" cy="11278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5" name="CasellaDiTesto 4">
            <a:extLst>
              <a:ext uri="{FF2B5EF4-FFF2-40B4-BE49-F238E27FC236}">
                <a16:creationId xmlns:a16="http://schemas.microsoft.com/office/drawing/2014/main" id="{19E56595-523B-4BBA-B396-80E3262C77C3}"/>
              </a:ext>
            </a:extLst>
          </p:cNvPr>
          <p:cNvSpPr txBox="1"/>
          <p:nvPr/>
        </p:nvSpPr>
        <p:spPr>
          <a:xfrm>
            <a:off x="1133737" y="9962654"/>
            <a:ext cx="118872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>
                <a:solidFill>
                  <a:schemeClr val="bg1"/>
                </a:solidFill>
              </a:rPr>
              <a:t>Un ringraziamento speciale a Matteo Forte per aver dedicato il suo tempo nel rispondere alle nostre domande</a:t>
            </a:r>
          </a:p>
        </p:txBody>
      </p:sp>
    </p:spTree>
    <p:extLst>
      <p:ext uri="{BB962C8B-B14F-4D97-AF65-F5344CB8AC3E}">
        <p14:creationId xmlns:p14="http://schemas.microsoft.com/office/powerpoint/2010/main" val="8650457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>
            <a:extLst>
              <a:ext uri="{FF2B5EF4-FFF2-40B4-BE49-F238E27FC236}">
                <a16:creationId xmlns:a16="http://schemas.microsoft.com/office/drawing/2014/main" id="{E5EADD1C-1AAC-489A-96EF-41AC189E85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1974" y="701675"/>
            <a:ext cx="3038475" cy="3038475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622AC458-1E72-443C-81CF-290E320572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2812" y="701675"/>
            <a:ext cx="3038475" cy="3038475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1862C074-4D46-48B1-94FE-65FD35FFC8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3650" y="701675"/>
            <a:ext cx="3038475" cy="3038475"/>
          </a:xfrm>
          <a:prstGeom prst="rect">
            <a:avLst/>
          </a:prstGeom>
        </p:spPr>
      </p:pic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9F513C08-6EF9-4576-9064-AF7213674950}"/>
              </a:ext>
            </a:extLst>
          </p:cNvPr>
          <p:cNvSpPr txBox="1"/>
          <p:nvPr/>
        </p:nvSpPr>
        <p:spPr>
          <a:xfrm>
            <a:off x="1831973" y="4371838"/>
            <a:ext cx="3038475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>
                <a:solidFill>
                  <a:schemeClr val="bg1"/>
                </a:solidFill>
                <a:latin typeface="Trebuchet MS" panose="020B0603020202020204" pitchFamily="34" charset="0"/>
              </a:rPr>
              <a:t>Giulio Bello</a:t>
            </a:r>
          </a:p>
          <a:p>
            <a:pPr algn="ctr"/>
            <a:r>
              <a:rPr lang="it-IT" sz="4000" dirty="0">
                <a:solidFill>
                  <a:schemeClr val="bg1"/>
                </a:solidFill>
                <a:latin typeface="Trebuchet MS" panose="020B0603020202020204" pitchFamily="34" charset="0"/>
              </a:rPr>
              <a:t>603078</a:t>
            </a:r>
          </a:p>
          <a:p>
            <a:pPr algn="ctr"/>
            <a:r>
              <a:rPr lang="it-IT" sz="2800" dirty="0">
                <a:solidFill>
                  <a:schemeClr val="bg1"/>
                </a:solidFill>
                <a:latin typeface="Trebuchet MS" panose="020B0603020202020204" pitchFamily="34" charset="0"/>
              </a:rPr>
              <a:t>Mago del PPT</a:t>
            </a:r>
          </a:p>
          <a:p>
            <a:pPr algn="ctr"/>
            <a:r>
              <a:rPr lang="it-IT" sz="2800" dirty="0">
                <a:solidFill>
                  <a:schemeClr val="bg1"/>
                </a:solidFill>
                <a:latin typeface="Trebuchet MS" panose="020B0603020202020204" pitchFamily="34" charset="0"/>
              </a:rPr>
              <a:t>&amp;</a:t>
            </a:r>
          </a:p>
          <a:p>
            <a:pPr algn="ctr"/>
            <a:r>
              <a:rPr lang="it-IT" sz="2800" dirty="0">
                <a:solidFill>
                  <a:schemeClr val="bg1"/>
                </a:solidFill>
                <a:latin typeface="Trebuchet MS" panose="020B0603020202020204" pitchFamily="34" charset="0"/>
              </a:rPr>
              <a:t>Ricerca dei Dati</a:t>
            </a:r>
            <a:endParaRPr lang="it-IT" sz="12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72DB9E78-1E0C-478C-89AC-BFA382E27C5E}"/>
              </a:ext>
            </a:extLst>
          </p:cNvPr>
          <p:cNvSpPr txBox="1"/>
          <p:nvPr/>
        </p:nvSpPr>
        <p:spPr>
          <a:xfrm>
            <a:off x="7994649" y="4371838"/>
            <a:ext cx="4114800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>
                <a:solidFill>
                  <a:schemeClr val="bg1"/>
                </a:solidFill>
                <a:latin typeface="Trebuchet MS" panose="020B0603020202020204" pitchFamily="34" charset="0"/>
              </a:rPr>
              <a:t>Giovanni Barbieri</a:t>
            </a:r>
          </a:p>
          <a:p>
            <a:pPr algn="ctr"/>
            <a:r>
              <a:rPr lang="it-IT" sz="4000" dirty="0">
                <a:solidFill>
                  <a:schemeClr val="bg1"/>
                </a:solidFill>
                <a:latin typeface="Trebuchet MS" panose="020B0603020202020204" pitchFamily="34" charset="0"/>
              </a:rPr>
              <a:t>603018</a:t>
            </a:r>
          </a:p>
          <a:p>
            <a:pPr algn="ctr"/>
            <a:r>
              <a:rPr lang="it-IT" sz="2800" dirty="0">
                <a:solidFill>
                  <a:schemeClr val="bg1"/>
                </a:solidFill>
                <a:latin typeface="Trebuchet MS" panose="020B0603020202020204" pitchFamily="34" charset="0"/>
              </a:rPr>
              <a:t>Team Leader</a:t>
            </a:r>
          </a:p>
          <a:p>
            <a:pPr algn="ctr"/>
            <a:r>
              <a:rPr lang="it-IT" sz="2800" dirty="0">
                <a:solidFill>
                  <a:schemeClr val="bg1"/>
                </a:solidFill>
                <a:latin typeface="Trebuchet MS" panose="020B0603020202020204" pitchFamily="34" charset="0"/>
              </a:rPr>
              <a:t>&amp;</a:t>
            </a:r>
          </a:p>
          <a:p>
            <a:pPr algn="ctr"/>
            <a:r>
              <a:rPr lang="it-IT" sz="2800" dirty="0">
                <a:solidFill>
                  <a:schemeClr val="bg1"/>
                </a:solidFill>
                <a:latin typeface="Trebuchet MS" panose="020B0603020202020204" pitchFamily="34" charset="0"/>
              </a:rPr>
              <a:t>Ricerca dei Dati</a:t>
            </a:r>
            <a:endParaRPr lang="it-IT" sz="12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77D4BAC0-2539-4F1C-9E8B-07E3E42F3E9D}"/>
              </a:ext>
            </a:extLst>
          </p:cNvPr>
          <p:cNvSpPr txBox="1"/>
          <p:nvPr/>
        </p:nvSpPr>
        <p:spPr>
          <a:xfrm>
            <a:off x="14543086" y="4371838"/>
            <a:ext cx="4419601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>
                <a:solidFill>
                  <a:schemeClr val="bg1"/>
                </a:solidFill>
                <a:latin typeface="Trebuchet MS" panose="020B0603020202020204" pitchFamily="34" charset="0"/>
              </a:rPr>
              <a:t>Federico </a:t>
            </a:r>
            <a:r>
              <a:rPr lang="it-IT" sz="4000" dirty="0" err="1">
                <a:solidFill>
                  <a:schemeClr val="bg1"/>
                </a:solidFill>
                <a:latin typeface="Trebuchet MS" panose="020B0603020202020204" pitchFamily="34" charset="0"/>
              </a:rPr>
              <a:t>Cavedoni</a:t>
            </a:r>
            <a:endParaRPr lang="it-IT" sz="4000" dirty="0">
              <a:solidFill>
                <a:schemeClr val="bg1"/>
              </a:solidFill>
              <a:latin typeface="Trebuchet MS" panose="020B0603020202020204" pitchFamily="34" charset="0"/>
            </a:endParaRPr>
          </a:p>
          <a:p>
            <a:pPr algn="ctr"/>
            <a:r>
              <a:rPr lang="it-IT" sz="4000" dirty="0">
                <a:solidFill>
                  <a:schemeClr val="bg1"/>
                </a:solidFill>
                <a:latin typeface="Trebuchet MS" panose="020B0603020202020204" pitchFamily="34" charset="0"/>
              </a:rPr>
              <a:t>603082</a:t>
            </a:r>
          </a:p>
          <a:p>
            <a:pPr algn="ctr"/>
            <a:r>
              <a:rPr lang="it-IT" sz="2800" dirty="0">
                <a:solidFill>
                  <a:schemeClr val="bg1"/>
                </a:solidFill>
                <a:latin typeface="Trebuchet MS" panose="020B0603020202020204" pitchFamily="34" charset="0"/>
              </a:rPr>
              <a:t>Qualcosa</a:t>
            </a:r>
          </a:p>
          <a:p>
            <a:pPr algn="ctr"/>
            <a:r>
              <a:rPr lang="it-IT" sz="2800" dirty="0">
                <a:solidFill>
                  <a:schemeClr val="bg1"/>
                </a:solidFill>
                <a:latin typeface="Trebuchet MS" panose="020B0603020202020204" pitchFamily="34" charset="0"/>
              </a:rPr>
              <a:t>&amp;</a:t>
            </a:r>
          </a:p>
          <a:p>
            <a:pPr algn="ctr"/>
            <a:r>
              <a:rPr lang="it-IT" sz="2800" dirty="0">
                <a:solidFill>
                  <a:schemeClr val="bg1"/>
                </a:solidFill>
                <a:latin typeface="Trebuchet MS" panose="020B0603020202020204" pitchFamily="34" charset="0"/>
              </a:rPr>
              <a:t>Ricerca dei Dati</a:t>
            </a:r>
            <a:endParaRPr lang="it-IT" sz="12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34" name="object 2">
            <a:extLst>
              <a:ext uri="{FF2B5EF4-FFF2-40B4-BE49-F238E27FC236}">
                <a16:creationId xmlns:a16="http://schemas.microsoft.com/office/drawing/2014/main" id="{B007D300-EB37-4FDA-B18F-CE0E8CCF078F}"/>
              </a:ext>
            </a:extLst>
          </p:cNvPr>
          <p:cNvSpPr/>
          <p:nvPr/>
        </p:nvSpPr>
        <p:spPr>
          <a:xfrm>
            <a:off x="9413290" y="9236075"/>
            <a:ext cx="1277517" cy="163853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0E735807-E4F9-4663-A2AA-B7C7C80A7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38162" y="4229306"/>
            <a:ext cx="8427774" cy="923330"/>
          </a:xfrm>
        </p:spPr>
        <p:txBody>
          <a:bodyPr/>
          <a:lstStyle/>
          <a:p>
            <a:pPr algn="ctr"/>
            <a:r>
              <a:rPr lang="it-IT" sz="6000" dirty="0">
                <a:latin typeface="Trebuchet MS" panose="020B0603020202020204" pitchFamily="34" charset="0"/>
              </a:rPr>
              <a:t>Grazie per l’attenzione</a:t>
            </a:r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953917E7-ACBC-4219-A328-45073F5490E0}"/>
              </a:ext>
            </a:extLst>
          </p:cNvPr>
          <p:cNvSpPr/>
          <p:nvPr/>
        </p:nvSpPr>
        <p:spPr>
          <a:xfrm>
            <a:off x="9413290" y="9236075"/>
            <a:ext cx="1277517" cy="16385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133395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1">
            <a:extLst>
              <a:ext uri="{FF2B5EF4-FFF2-40B4-BE49-F238E27FC236}">
                <a16:creationId xmlns:a16="http://schemas.microsoft.com/office/drawing/2014/main" id="{2410156A-CB7E-4DC4-B874-C45AB211F68D}"/>
              </a:ext>
            </a:extLst>
          </p:cNvPr>
          <p:cNvSpPr txBox="1">
            <a:spLocks/>
          </p:cNvSpPr>
          <p:nvPr/>
        </p:nvSpPr>
        <p:spPr>
          <a:xfrm>
            <a:off x="646111" y="452718"/>
            <a:ext cx="17977995" cy="123110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300" b="0" i="0">
                <a:solidFill>
                  <a:srgbClr val="FFFCFC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it-IT" sz="8000" kern="0" dirty="0">
                <a:latin typeface="Trebuchet MS" panose="020B0603020202020204" pitchFamily="34" charset="0"/>
              </a:rPr>
              <a:t>Indice</a:t>
            </a:r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5448C2FF-1C0D-41C0-9CD7-BD3411BE2FAB}"/>
              </a:ext>
            </a:extLst>
          </p:cNvPr>
          <p:cNvSpPr txBox="1">
            <a:spLocks/>
          </p:cNvSpPr>
          <p:nvPr/>
        </p:nvSpPr>
        <p:spPr>
          <a:xfrm>
            <a:off x="1103312" y="2052918"/>
            <a:ext cx="17102138" cy="8554757"/>
          </a:xfrm>
          <a:prstGeom prst="rect">
            <a:avLst/>
          </a:prstGeom>
        </p:spPr>
        <p:txBody>
          <a:bodyPr/>
          <a:lstStyle>
            <a:lvl1pPr marL="0">
              <a:defRPr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857250" indent="-857250">
              <a:buFont typeface="Wingdings" panose="05000000000000000000" pitchFamily="2" charset="2"/>
              <a:buChar char="Ø"/>
            </a:pPr>
            <a:r>
              <a:rPr lang="it-IT" sz="6000" kern="0" dirty="0">
                <a:solidFill>
                  <a:srgbClr val="92D050"/>
                </a:solidFill>
                <a:latin typeface="Trebuchet MS" panose="020B0603020202020204" pitchFamily="34" charset="0"/>
              </a:rPr>
              <a:t>Presentazione dell’Impresa</a:t>
            </a:r>
          </a:p>
          <a:p>
            <a:pPr marL="857250" indent="-857250">
              <a:buFont typeface="Wingdings" panose="05000000000000000000" pitchFamily="2" charset="2"/>
              <a:buChar char="Ø"/>
            </a:pPr>
            <a:r>
              <a:rPr lang="it-IT" sz="6000" kern="0" dirty="0">
                <a:solidFill>
                  <a:srgbClr val="FF0000"/>
                </a:solidFill>
                <a:latin typeface="Trebuchet MS" panose="020B0603020202020204" pitchFamily="34" charset="0"/>
              </a:rPr>
              <a:t>Governance</a:t>
            </a:r>
            <a:endParaRPr lang="it-IT" sz="6000" kern="0" dirty="0">
              <a:solidFill>
                <a:srgbClr val="92D050"/>
              </a:solidFill>
              <a:latin typeface="Trebuchet MS" panose="020B0603020202020204" pitchFamily="34" charset="0"/>
            </a:endParaRPr>
          </a:p>
          <a:p>
            <a:pPr marL="857250" indent="-857250">
              <a:buFont typeface="Wingdings" panose="05000000000000000000" pitchFamily="2" charset="2"/>
              <a:buChar char="Ø"/>
            </a:pPr>
            <a:r>
              <a:rPr lang="it-IT" sz="6000" kern="0" dirty="0">
                <a:solidFill>
                  <a:schemeClr val="accent4"/>
                </a:solidFill>
                <a:latin typeface="Trebuchet MS" panose="020B0603020202020204" pitchFamily="34" charset="0"/>
              </a:rPr>
              <a:t>Business Model Canvas</a:t>
            </a:r>
          </a:p>
          <a:p>
            <a:pPr marL="857250" indent="-857250">
              <a:buFont typeface="Wingdings" panose="05000000000000000000" pitchFamily="2" charset="2"/>
              <a:buChar char="Ø"/>
            </a:pPr>
            <a:r>
              <a:rPr lang="it-IT" sz="6000" kern="0" dirty="0">
                <a:solidFill>
                  <a:srgbClr val="00B0F0"/>
                </a:solidFill>
                <a:latin typeface="Trebuchet MS" panose="020B0603020202020204" pitchFamily="34" charset="0"/>
              </a:rPr>
              <a:t>Flussi di Cassa Principale</a:t>
            </a:r>
          </a:p>
          <a:p>
            <a:pPr marL="857250" indent="-857250">
              <a:buFont typeface="Wingdings" panose="05000000000000000000" pitchFamily="2" charset="2"/>
              <a:buChar char="Ø"/>
            </a:pPr>
            <a:r>
              <a:rPr lang="it-IT" sz="6000" kern="0" dirty="0">
                <a:solidFill>
                  <a:srgbClr val="FFFF00"/>
                </a:solidFill>
                <a:latin typeface="Trebuchet MS" panose="020B0603020202020204" pitchFamily="34" charset="0"/>
              </a:rPr>
              <a:t>Bibliografia</a:t>
            </a:r>
          </a:p>
          <a:p>
            <a:endParaRPr lang="it-IT" kern="0" dirty="0">
              <a:solidFill>
                <a:srgbClr val="FF0000"/>
              </a:solidFill>
            </a:endParaRPr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A9167578-E234-4E7F-BF6A-5B94C43B06C8}"/>
              </a:ext>
            </a:extLst>
          </p:cNvPr>
          <p:cNvSpPr/>
          <p:nvPr/>
        </p:nvSpPr>
        <p:spPr>
          <a:xfrm>
            <a:off x="9413290" y="9236075"/>
            <a:ext cx="1277517" cy="16385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26675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7B5FFEA-E2F8-4FDD-AC61-8A7A4F79F46B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3649104" y="152681"/>
            <a:ext cx="12805893" cy="1125620"/>
          </a:xfrm>
        </p:spPr>
        <p:txBody>
          <a:bodyPr>
            <a:normAutofit/>
          </a:bodyPr>
          <a:lstStyle/>
          <a:p>
            <a:pPr algn="ctr"/>
            <a:r>
              <a:rPr lang="it-IT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Presentazione dell’Impresa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C41F5CA6-B16C-49BF-B7BB-33D7B77889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4533" y="5475948"/>
            <a:ext cx="2992465" cy="2507995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5925CCAF-9808-4C82-B552-78D9550D3AF7}"/>
              </a:ext>
            </a:extLst>
          </p:cNvPr>
          <p:cNvSpPr txBox="1"/>
          <p:nvPr/>
        </p:nvSpPr>
        <p:spPr>
          <a:xfrm>
            <a:off x="5926843" y="5567646"/>
            <a:ext cx="5033759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753923"/>
            <a:r>
              <a:rPr lang="it-IT" sz="3000" dirty="0">
                <a:solidFill>
                  <a:schemeClr val="bg1"/>
                </a:solidFill>
                <a:latin typeface="Trebuchet MS" panose="020B0603020202020204"/>
              </a:rPr>
              <a:t>Sede Operativa: Via Giacomo Peroni, 386 Roma</a:t>
            </a:r>
          </a:p>
          <a:p>
            <a:pPr defTabSz="753923"/>
            <a:endParaRPr lang="it-IT" sz="3000" dirty="0">
              <a:solidFill>
                <a:schemeClr val="bg1"/>
              </a:solidFill>
              <a:latin typeface="Trebuchet MS" panose="020B0603020202020204"/>
            </a:endParaRPr>
          </a:p>
          <a:p>
            <a:pPr algn="r" defTabSz="753923"/>
            <a:r>
              <a:rPr lang="it-IT" sz="3000" dirty="0">
                <a:solidFill>
                  <a:schemeClr val="bg1"/>
                </a:solidFill>
                <a:latin typeface="Trebuchet MS" panose="020B0603020202020204"/>
              </a:rPr>
              <a:t>Sede Legale: Via Giovanni Ventura, 22 Milano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F8EB20E6-3956-46CE-AF3B-045A16813F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0448" y="5475948"/>
            <a:ext cx="2992465" cy="2507995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439613C6-A933-4AD3-B87F-F498FAB64414}"/>
              </a:ext>
            </a:extLst>
          </p:cNvPr>
          <p:cNvSpPr txBox="1"/>
          <p:nvPr/>
        </p:nvSpPr>
        <p:spPr>
          <a:xfrm>
            <a:off x="2088251" y="1470006"/>
            <a:ext cx="12710943" cy="43044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753923"/>
            <a:r>
              <a:rPr lang="it-IT" sz="3298" b="1" dirty="0">
                <a:solidFill>
                  <a:schemeClr val="bg1"/>
                </a:solidFill>
                <a:latin typeface="Trebuchet MS" panose="020B0603020202020204"/>
              </a:rPr>
              <a:t>Dati Azienda</a:t>
            </a:r>
          </a:p>
          <a:p>
            <a:pPr algn="ctr" defTabSz="753923"/>
            <a:endParaRPr lang="it-IT" sz="3298" b="1" dirty="0">
              <a:solidFill>
                <a:schemeClr val="bg1"/>
              </a:solidFill>
              <a:latin typeface="Trebuchet MS" panose="020B0603020202020204"/>
            </a:endParaRPr>
          </a:p>
          <a:p>
            <a:pPr defTabSz="753923"/>
            <a:r>
              <a:rPr lang="it-IT" sz="3000" dirty="0">
                <a:solidFill>
                  <a:schemeClr val="bg1"/>
                </a:solidFill>
                <a:latin typeface="Trebuchet MS" panose="020B0603020202020204"/>
              </a:rPr>
              <a:t>Tipologia:	SRL</a:t>
            </a:r>
          </a:p>
          <a:p>
            <a:pPr defTabSz="753923"/>
            <a:r>
              <a:rPr lang="it-IT" sz="3000" dirty="0">
                <a:solidFill>
                  <a:schemeClr val="bg1"/>
                </a:solidFill>
                <a:latin typeface="Trebuchet MS" panose="020B0603020202020204"/>
              </a:rPr>
              <a:t>Settore:		Aerospazio-Hardware</a:t>
            </a:r>
          </a:p>
          <a:p>
            <a:pPr defTabSz="753923"/>
            <a:r>
              <a:rPr lang="it-IT" sz="3000" dirty="0">
                <a:solidFill>
                  <a:schemeClr val="bg1"/>
                </a:solidFill>
                <a:latin typeface="Trebuchet MS" panose="020B0603020202020204"/>
              </a:rPr>
              <a:t>N° dipendenti:	5</a:t>
            </a:r>
          </a:p>
          <a:p>
            <a:pPr defTabSz="753923"/>
            <a:r>
              <a:rPr lang="it-IT" sz="3000" dirty="0">
                <a:solidFill>
                  <a:schemeClr val="bg1"/>
                </a:solidFill>
                <a:latin typeface="Trebuchet MS" panose="020B0603020202020204"/>
              </a:rPr>
              <a:t>Fatturato(2019):	60.070 €</a:t>
            </a:r>
          </a:p>
          <a:p>
            <a:pPr defTabSz="753923"/>
            <a:endParaRPr lang="it-IT" sz="3000" dirty="0">
              <a:solidFill>
                <a:schemeClr val="bg1"/>
              </a:solidFill>
              <a:latin typeface="Trebuchet MS" panose="020B0603020202020204"/>
            </a:endParaRPr>
          </a:p>
          <a:p>
            <a:pPr defTabSz="753923"/>
            <a:r>
              <a:rPr lang="it-IT" sz="3000" b="1" dirty="0">
                <a:solidFill>
                  <a:schemeClr val="bg1"/>
                </a:solidFill>
                <a:latin typeface="Trebuchet MS" panose="020B0603020202020204"/>
              </a:rPr>
              <a:t>Sedi:</a:t>
            </a:r>
          </a:p>
          <a:p>
            <a:pPr defTabSz="753923"/>
            <a:endParaRPr lang="it-IT" sz="2968" dirty="0">
              <a:solidFill>
                <a:prstClr val="black"/>
              </a:solidFill>
              <a:latin typeface="Trebuchet MS" panose="020B0603020202020204"/>
            </a:endParaRPr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1BAFA176-8CEA-4979-A05F-12CE16FD7AE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468" t="25293" r="37719" b="23485"/>
          <a:stretch/>
        </p:blipFill>
        <p:spPr>
          <a:xfrm>
            <a:off x="11576050" y="2868308"/>
            <a:ext cx="1524000" cy="1719567"/>
          </a:xfrm>
          <a:prstGeom prst="rect">
            <a:avLst/>
          </a:prstGeom>
        </p:spPr>
      </p:pic>
      <p:graphicFrame>
        <p:nvGraphicFramePr>
          <p:cNvPr id="14" name="Diagramma 13">
            <a:extLst>
              <a:ext uri="{FF2B5EF4-FFF2-40B4-BE49-F238E27FC236}">
                <a16:creationId xmlns:a16="http://schemas.microsoft.com/office/drawing/2014/main" id="{A95C26FD-22C0-46AB-AFDD-F151CC5FE70F}"/>
              </a:ext>
            </a:extLst>
          </p:cNvPr>
          <p:cNvGraphicFramePr/>
          <p:nvPr/>
        </p:nvGraphicFramePr>
        <p:xfrm>
          <a:off x="46395" y="397"/>
          <a:ext cx="3959479" cy="11278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3" name="CasellaDiTesto 2">
            <a:extLst>
              <a:ext uri="{FF2B5EF4-FFF2-40B4-BE49-F238E27FC236}">
                <a16:creationId xmlns:a16="http://schemas.microsoft.com/office/drawing/2014/main" id="{E16241D2-02E9-4669-95DD-29C43E61CA69}"/>
              </a:ext>
            </a:extLst>
          </p:cNvPr>
          <p:cNvSpPr txBox="1"/>
          <p:nvPr/>
        </p:nvSpPr>
        <p:spPr>
          <a:xfrm>
            <a:off x="2088251" y="8266430"/>
            <a:ext cx="4558219" cy="5490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753923"/>
            <a:r>
              <a:rPr lang="it-IT" sz="3000" b="1" dirty="0">
                <a:solidFill>
                  <a:schemeClr val="bg1"/>
                </a:solidFill>
                <a:latin typeface="Trebuchet MS" panose="020B0603020202020204"/>
              </a:rPr>
              <a:t>Clienti Principali: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55C79A0F-996D-469C-9CFC-8BDDB648E98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9507" y="8708538"/>
            <a:ext cx="7084543" cy="2450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6622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ma 5">
            <a:extLst>
              <a:ext uri="{FF2B5EF4-FFF2-40B4-BE49-F238E27FC236}">
                <a16:creationId xmlns:a16="http://schemas.microsoft.com/office/drawing/2014/main" id="{30276B88-9A02-4B34-A250-25D3B6BF8B81}"/>
              </a:ext>
            </a:extLst>
          </p:cNvPr>
          <p:cNvGraphicFramePr/>
          <p:nvPr/>
        </p:nvGraphicFramePr>
        <p:xfrm>
          <a:off x="46395" y="397"/>
          <a:ext cx="3959479" cy="11278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Freeform 9">
            <a:extLst>
              <a:ext uri="{FF2B5EF4-FFF2-40B4-BE49-F238E27FC236}">
                <a16:creationId xmlns:a16="http://schemas.microsoft.com/office/drawing/2014/main" id="{F8727C7E-ED84-4EEB-A847-78021FC99B16}"/>
              </a:ext>
            </a:extLst>
          </p:cNvPr>
          <p:cNvSpPr>
            <a:spLocks/>
          </p:cNvSpPr>
          <p:nvPr/>
        </p:nvSpPr>
        <p:spPr bwMode="auto">
          <a:xfrm>
            <a:off x="8051503" y="6445718"/>
            <a:ext cx="1977673" cy="2288451"/>
          </a:xfrm>
          <a:custGeom>
            <a:avLst/>
            <a:gdLst>
              <a:gd name="T0" fmla="*/ 2398 w 2398"/>
              <a:gd name="T1" fmla="*/ 0 h 2774"/>
              <a:gd name="T2" fmla="*/ 1249 w 2398"/>
              <a:gd name="T3" fmla="*/ 2774 h 2774"/>
              <a:gd name="T4" fmla="*/ 0 w 2398"/>
              <a:gd name="T5" fmla="*/ 1526 h 2774"/>
              <a:gd name="T6" fmla="*/ 632 w 2398"/>
              <a:gd name="T7" fmla="*/ 0 h 2774"/>
              <a:gd name="T8" fmla="*/ 2398 w 2398"/>
              <a:gd name="T9" fmla="*/ 0 h 27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98" h="2774">
                <a:moveTo>
                  <a:pt x="2398" y="0"/>
                </a:moveTo>
                <a:cubicBezTo>
                  <a:pt x="2398" y="1040"/>
                  <a:pt x="1985" y="2038"/>
                  <a:pt x="1249" y="2774"/>
                </a:cubicBezTo>
                <a:lnTo>
                  <a:pt x="0" y="1526"/>
                </a:lnTo>
                <a:cubicBezTo>
                  <a:pt x="405" y="1121"/>
                  <a:pt x="632" y="572"/>
                  <a:pt x="632" y="0"/>
                </a:cubicBezTo>
                <a:lnTo>
                  <a:pt x="2398" y="0"/>
                </a:lnTo>
                <a:close/>
              </a:path>
            </a:pathLst>
          </a:custGeom>
          <a:solidFill>
            <a:schemeClr val="accent6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50781" tIns="75390" rIns="150781" bIns="452342" numCol="1" anchor="ctr" anchorCtr="0" compatLnSpc="1">
            <a:prstTxWarp prst="textNoShape">
              <a:avLst/>
            </a:prstTxWarp>
          </a:bodyPr>
          <a:lstStyle/>
          <a:p>
            <a:pPr algn="ctr" defTabSz="753923"/>
            <a:r>
              <a:rPr lang="en-US" sz="1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/>
              </a:rPr>
              <a:t>   </a:t>
            </a:r>
            <a:r>
              <a:rPr lang="en-US" sz="2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/>
              </a:rPr>
              <a:t> </a:t>
            </a:r>
            <a:r>
              <a:rPr lang="en-US" sz="52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/>
              </a:rPr>
              <a:t>2017</a:t>
            </a:r>
          </a:p>
        </p:txBody>
      </p:sp>
      <p:sp>
        <p:nvSpPr>
          <p:cNvPr id="8" name="Freeform 11">
            <a:extLst>
              <a:ext uri="{FF2B5EF4-FFF2-40B4-BE49-F238E27FC236}">
                <a16:creationId xmlns:a16="http://schemas.microsoft.com/office/drawing/2014/main" id="{7DDD9048-E74E-4CDD-B82B-BEE87A785D7E}"/>
              </a:ext>
            </a:extLst>
          </p:cNvPr>
          <p:cNvSpPr>
            <a:spLocks/>
          </p:cNvSpPr>
          <p:nvPr/>
        </p:nvSpPr>
        <p:spPr bwMode="auto">
          <a:xfrm>
            <a:off x="6618698" y="7878521"/>
            <a:ext cx="2366961" cy="2049372"/>
          </a:xfrm>
          <a:custGeom>
            <a:avLst/>
            <a:gdLst>
              <a:gd name="T0" fmla="*/ 2774 w 2774"/>
              <a:gd name="T1" fmla="*/ 1249 h 2398"/>
              <a:gd name="T2" fmla="*/ 0 w 2774"/>
              <a:gd name="T3" fmla="*/ 2398 h 2398"/>
              <a:gd name="T4" fmla="*/ 0 w 2774"/>
              <a:gd name="T5" fmla="*/ 632 h 2398"/>
              <a:gd name="T6" fmla="*/ 1526 w 2774"/>
              <a:gd name="T7" fmla="*/ 0 h 2398"/>
              <a:gd name="T8" fmla="*/ 2774 w 2774"/>
              <a:gd name="T9" fmla="*/ 1249 h 23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774" h="2398">
                <a:moveTo>
                  <a:pt x="2774" y="1249"/>
                </a:moveTo>
                <a:cubicBezTo>
                  <a:pt x="2038" y="1985"/>
                  <a:pt x="1040" y="2398"/>
                  <a:pt x="0" y="2398"/>
                </a:cubicBezTo>
                <a:lnTo>
                  <a:pt x="0" y="632"/>
                </a:lnTo>
                <a:cubicBezTo>
                  <a:pt x="572" y="632"/>
                  <a:pt x="1121" y="405"/>
                  <a:pt x="1526" y="0"/>
                </a:cubicBezTo>
                <a:lnTo>
                  <a:pt x="2774" y="1249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50781" tIns="75390" rIns="603123" bIns="75390" numCol="1" anchor="ctr" anchorCtr="0" compatLnSpc="1">
            <a:prstTxWarp prst="textNoShape">
              <a:avLst/>
            </a:prstTxWarp>
          </a:bodyPr>
          <a:lstStyle/>
          <a:p>
            <a:pPr algn="ctr" defTabSz="753923"/>
            <a:r>
              <a:rPr lang="en-US" sz="52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/>
              </a:rPr>
              <a:t>2015</a:t>
            </a:r>
          </a:p>
        </p:txBody>
      </p:sp>
      <p:sp>
        <p:nvSpPr>
          <p:cNvPr id="9" name="Freeform 13">
            <a:extLst>
              <a:ext uri="{FF2B5EF4-FFF2-40B4-BE49-F238E27FC236}">
                <a16:creationId xmlns:a16="http://schemas.microsoft.com/office/drawing/2014/main" id="{CE303A04-8C6A-4F37-9A94-E0FD628EEE63}"/>
              </a:ext>
            </a:extLst>
          </p:cNvPr>
          <p:cNvSpPr>
            <a:spLocks/>
          </p:cNvSpPr>
          <p:nvPr/>
        </p:nvSpPr>
        <p:spPr bwMode="auto">
          <a:xfrm>
            <a:off x="4082029" y="7878522"/>
            <a:ext cx="2288451" cy="1979692"/>
          </a:xfrm>
          <a:custGeom>
            <a:avLst/>
            <a:gdLst>
              <a:gd name="T0" fmla="*/ 2774 w 2774"/>
              <a:gd name="T1" fmla="*/ 2398 h 2398"/>
              <a:gd name="T2" fmla="*/ 0 w 2774"/>
              <a:gd name="T3" fmla="*/ 1249 h 2398"/>
              <a:gd name="T4" fmla="*/ 1248 w 2774"/>
              <a:gd name="T5" fmla="*/ 0 h 2398"/>
              <a:gd name="T6" fmla="*/ 2774 w 2774"/>
              <a:gd name="T7" fmla="*/ 632 h 2398"/>
              <a:gd name="T8" fmla="*/ 2774 w 2774"/>
              <a:gd name="T9" fmla="*/ 2398 h 23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774" h="2398">
                <a:moveTo>
                  <a:pt x="2774" y="2398"/>
                </a:moveTo>
                <a:cubicBezTo>
                  <a:pt x="1734" y="2398"/>
                  <a:pt x="735" y="1985"/>
                  <a:pt x="0" y="1249"/>
                </a:cubicBezTo>
                <a:lnTo>
                  <a:pt x="1248" y="0"/>
                </a:lnTo>
                <a:cubicBezTo>
                  <a:pt x="1653" y="405"/>
                  <a:pt x="2202" y="632"/>
                  <a:pt x="2774" y="632"/>
                </a:cubicBezTo>
                <a:lnTo>
                  <a:pt x="2774" y="2398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452342" tIns="75390" rIns="150781" bIns="75390" numCol="1" anchor="ctr" anchorCtr="0" compatLnSpc="1">
            <a:prstTxWarp prst="textNoShape">
              <a:avLst/>
            </a:prstTxWarp>
          </a:bodyPr>
          <a:lstStyle/>
          <a:p>
            <a:pPr algn="ctr" defTabSz="753923"/>
            <a:r>
              <a:rPr lang="en-US" sz="52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/>
              </a:rPr>
              <a:t>2013</a:t>
            </a:r>
          </a:p>
        </p:txBody>
      </p:sp>
      <p:sp>
        <p:nvSpPr>
          <p:cNvPr id="10" name="Freeform 5">
            <a:extLst>
              <a:ext uri="{FF2B5EF4-FFF2-40B4-BE49-F238E27FC236}">
                <a16:creationId xmlns:a16="http://schemas.microsoft.com/office/drawing/2014/main" id="{F19AD48A-61CA-432E-BC70-43438BE86AAE}"/>
              </a:ext>
            </a:extLst>
          </p:cNvPr>
          <p:cNvSpPr>
            <a:spLocks/>
          </p:cNvSpPr>
          <p:nvPr/>
        </p:nvSpPr>
        <p:spPr bwMode="auto">
          <a:xfrm>
            <a:off x="12249011" y="2782987"/>
            <a:ext cx="2388320" cy="1979692"/>
          </a:xfrm>
          <a:custGeom>
            <a:avLst/>
            <a:gdLst>
              <a:gd name="T0" fmla="*/ 0 w 2774"/>
              <a:gd name="T1" fmla="*/ 0 h 2398"/>
              <a:gd name="T2" fmla="*/ 2774 w 2774"/>
              <a:gd name="T3" fmla="*/ 1149 h 2398"/>
              <a:gd name="T4" fmla="*/ 1526 w 2774"/>
              <a:gd name="T5" fmla="*/ 2398 h 2398"/>
              <a:gd name="T6" fmla="*/ 0 w 2774"/>
              <a:gd name="T7" fmla="*/ 1766 h 2398"/>
              <a:gd name="T8" fmla="*/ 0 w 2774"/>
              <a:gd name="T9" fmla="*/ 0 h 23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774" h="2398">
                <a:moveTo>
                  <a:pt x="0" y="0"/>
                </a:moveTo>
                <a:cubicBezTo>
                  <a:pt x="1040" y="0"/>
                  <a:pt x="2038" y="413"/>
                  <a:pt x="2774" y="1149"/>
                </a:cubicBezTo>
                <a:lnTo>
                  <a:pt x="1526" y="2398"/>
                </a:lnTo>
                <a:cubicBezTo>
                  <a:pt x="1121" y="1993"/>
                  <a:pt x="572" y="1766"/>
                  <a:pt x="0" y="1766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50781" tIns="75390" rIns="603123" bIns="75390" numCol="1" anchor="ctr" anchorCtr="0" compatLnSpc="1">
            <a:prstTxWarp prst="textNoShape">
              <a:avLst/>
            </a:prstTxWarp>
          </a:bodyPr>
          <a:lstStyle/>
          <a:p>
            <a:pPr algn="ctr" defTabSz="753923"/>
            <a:r>
              <a:rPr lang="en-US" sz="52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/>
              </a:rPr>
              <a:t>2021</a:t>
            </a:r>
          </a:p>
        </p:txBody>
      </p:sp>
      <p:sp>
        <p:nvSpPr>
          <p:cNvPr id="11" name="Freeform 17">
            <a:extLst>
              <a:ext uri="{FF2B5EF4-FFF2-40B4-BE49-F238E27FC236}">
                <a16:creationId xmlns:a16="http://schemas.microsoft.com/office/drawing/2014/main" id="{93652E2C-0AFF-43A8-AF99-ADDC735D04E6}"/>
              </a:ext>
            </a:extLst>
          </p:cNvPr>
          <p:cNvSpPr>
            <a:spLocks/>
          </p:cNvSpPr>
          <p:nvPr/>
        </p:nvSpPr>
        <p:spPr bwMode="auto">
          <a:xfrm>
            <a:off x="8588300" y="3907031"/>
            <a:ext cx="1977673" cy="2290469"/>
          </a:xfrm>
          <a:custGeom>
            <a:avLst/>
            <a:gdLst>
              <a:gd name="T0" fmla="*/ 0 w 2398"/>
              <a:gd name="T1" fmla="*/ 2774 h 2774"/>
              <a:gd name="T2" fmla="*/ 1149 w 2398"/>
              <a:gd name="T3" fmla="*/ 0 h 2774"/>
              <a:gd name="T4" fmla="*/ 2398 w 2398"/>
              <a:gd name="T5" fmla="*/ 1248 h 2774"/>
              <a:gd name="T6" fmla="*/ 1766 w 2398"/>
              <a:gd name="T7" fmla="*/ 2774 h 2774"/>
              <a:gd name="T8" fmla="*/ 0 w 2398"/>
              <a:gd name="T9" fmla="*/ 2774 h 27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98" h="2774">
                <a:moveTo>
                  <a:pt x="0" y="2774"/>
                </a:moveTo>
                <a:cubicBezTo>
                  <a:pt x="0" y="1734"/>
                  <a:pt x="413" y="735"/>
                  <a:pt x="1149" y="0"/>
                </a:cubicBezTo>
                <a:lnTo>
                  <a:pt x="2398" y="1248"/>
                </a:lnTo>
                <a:cubicBezTo>
                  <a:pt x="1993" y="1653"/>
                  <a:pt x="1766" y="2202"/>
                  <a:pt x="1766" y="2774"/>
                </a:cubicBezTo>
                <a:lnTo>
                  <a:pt x="0" y="2774"/>
                </a:lnTo>
                <a:close/>
              </a:path>
            </a:pathLst>
          </a:custGeom>
          <a:solidFill>
            <a:schemeClr val="accent4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50781" tIns="452342" rIns="150781" bIns="75390" numCol="1" anchor="ctr" anchorCtr="0" compatLnSpc="1">
            <a:prstTxWarp prst="textNoShape">
              <a:avLst/>
            </a:prstTxWarp>
          </a:bodyPr>
          <a:lstStyle/>
          <a:p>
            <a:pPr algn="ctr" defTabSz="753923"/>
            <a:r>
              <a:rPr lang="en-US" sz="52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/>
              </a:rPr>
              <a:t>2017</a:t>
            </a:r>
          </a:p>
        </p:txBody>
      </p:sp>
      <p:sp>
        <p:nvSpPr>
          <p:cNvPr id="12" name="Freeform 19">
            <a:extLst>
              <a:ext uri="{FF2B5EF4-FFF2-40B4-BE49-F238E27FC236}">
                <a16:creationId xmlns:a16="http://schemas.microsoft.com/office/drawing/2014/main" id="{4704B8E6-D8DA-431E-AE06-29744E23D471}"/>
              </a:ext>
            </a:extLst>
          </p:cNvPr>
          <p:cNvSpPr>
            <a:spLocks/>
          </p:cNvSpPr>
          <p:nvPr/>
        </p:nvSpPr>
        <p:spPr bwMode="auto">
          <a:xfrm>
            <a:off x="9712343" y="2782987"/>
            <a:ext cx="2288451" cy="1979692"/>
          </a:xfrm>
          <a:custGeom>
            <a:avLst/>
            <a:gdLst>
              <a:gd name="T0" fmla="*/ 0 w 2774"/>
              <a:gd name="T1" fmla="*/ 1149 h 2398"/>
              <a:gd name="T2" fmla="*/ 2774 w 2774"/>
              <a:gd name="T3" fmla="*/ 0 h 2398"/>
              <a:gd name="T4" fmla="*/ 2774 w 2774"/>
              <a:gd name="T5" fmla="*/ 1766 h 2398"/>
              <a:gd name="T6" fmla="*/ 1248 w 2774"/>
              <a:gd name="T7" fmla="*/ 2398 h 2398"/>
              <a:gd name="T8" fmla="*/ 0 w 2774"/>
              <a:gd name="T9" fmla="*/ 1149 h 23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774" h="2398">
                <a:moveTo>
                  <a:pt x="0" y="1149"/>
                </a:moveTo>
                <a:cubicBezTo>
                  <a:pt x="735" y="413"/>
                  <a:pt x="1734" y="0"/>
                  <a:pt x="2774" y="0"/>
                </a:cubicBezTo>
                <a:lnTo>
                  <a:pt x="2774" y="1766"/>
                </a:lnTo>
                <a:cubicBezTo>
                  <a:pt x="2202" y="1766"/>
                  <a:pt x="1653" y="1993"/>
                  <a:pt x="1248" y="2398"/>
                </a:cubicBezTo>
                <a:lnTo>
                  <a:pt x="0" y="1149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452342" tIns="75390" rIns="150781" bIns="75390" numCol="1" anchor="ctr" anchorCtr="0" compatLnSpc="1">
            <a:prstTxWarp prst="textNoShape">
              <a:avLst/>
            </a:prstTxWarp>
          </a:bodyPr>
          <a:lstStyle/>
          <a:p>
            <a:pPr algn="ctr" defTabSz="753923"/>
            <a:r>
              <a:rPr lang="en-US" sz="52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/>
              </a:rPr>
              <a:t>2018</a:t>
            </a:r>
          </a:p>
        </p:txBody>
      </p:sp>
      <p:sp>
        <p:nvSpPr>
          <p:cNvPr id="13" name="Oval 38">
            <a:extLst>
              <a:ext uri="{FF2B5EF4-FFF2-40B4-BE49-F238E27FC236}">
                <a16:creationId xmlns:a16="http://schemas.microsoft.com/office/drawing/2014/main" id="{4D161876-66D1-45D1-93EA-C7F9DC57B6DE}"/>
              </a:ext>
            </a:extLst>
          </p:cNvPr>
          <p:cNvSpPr/>
          <p:nvPr/>
        </p:nvSpPr>
        <p:spPr>
          <a:xfrm>
            <a:off x="10440854" y="4637556"/>
            <a:ext cx="3366080" cy="3366078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50781" tIns="75390" rIns="150781" bIns="753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753923"/>
            <a:endParaRPr lang="en-US" sz="2968">
              <a:solidFill>
                <a:prstClr val="white"/>
              </a:solidFill>
              <a:latin typeface="Trebuchet MS" panose="020B0603020202020204"/>
            </a:endParaRPr>
          </a:p>
        </p:txBody>
      </p:sp>
      <p:sp>
        <p:nvSpPr>
          <p:cNvPr id="14" name="Oval 39">
            <a:extLst>
              <a:ext uri="{FF2B5EF4-FFF2-40B4-BE49-F238E27FC236}">
                <a16:creationId xmlns:a16="http://schemas.microsoft.com/office/drawing/2014/main" id="{D762777E-724A-4DAD-A8A4-63E254E78576}"/>
              </a:ext>
            </a:extLst>
          </p:cNvPr>
          <p:cNvSpPr/>
          <p:nvPr/>
        </p:nvSpPr>
        <p:spPr>
          <a:xfrm>
            <a:off x="4810540" y="4637556"/>
            <a:ext cx="3366080" cy="3366078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53923"/>
            <a:endParaRPr lang="en-US" sz="2968">
              <a:solidFill>
                <a:prstClr val="white"/>
              </a:solidFill>
              <a:latin typeface="Trebuchet MS" panose="020B0603020202020204"/>
            </a:endParaRPr>
          </a:p>
        </p:txBody>
      </p:sp>
      <p:grpSp>
        <p:nvGrpSpPr>
          <p:cNvPr id="17" name="Group 73">
            <a:extLst>
              <a:ext uri="{FF2B5EF4-FFF2-40B4-BE49-F238E27FC236}">
                <a16:creationId xmlns:a16="http://schemas.microsoft.com/office/drawing/2014/main" id="{E3329E56-36D1-40DD-9134-64DF867BFB41}"/>
              </a:ext>
            </a:extLst>
          </p:cNvPr>
          <p:cNvGrpSpPr/>
          <p:nvPr/>
        </p:nvGrpSpPr>
        <p:grpSpPr>
          <a:xfrm rot="16200000">
            <a:off x="4381606" y="9534494"/>
            <a:ext cx="582552" cy="988428"/>
            <a:chOff x="1674896" y="4871617"/>
            <a:chExt cx="353285" cy="599426"/>
          </a:xfrm>
        </p:grpSpPr>
        <p:sp>
          <p:nvSpPr>
            <p:cNvPr id="18" name="Oval 75">
              <a:extLst>
                <a:ext uri="{FF2B5EF4-FFF2-40B4-BE49-F238E27FC236}">
                  <a16:creationId xmlns:a16="http://schemas.microsoft.com/office/drawing/2014/main" id="{76F7F1DC-46CE-4115-80E4-D4F243731FD0}"/>
                </a:ext>
              </a:extLst>
            </p:cNvPr>
            <p:cNvSpPr/>
            <p:nvPr/>
          </p:nvSpPr>
          <p:spPr>
            <a:xfrm>
              <a:off x="1912678" y="5355540"/>
              <a:ext cx="115503" cy="115503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753923"/>
              <a:endParaRPr lang="en-US" sz="2968">
                <a:solidFill>
                  <a:prstClr val="white"/>
                </a:solidFill>
                <a:latin typeface="Trebuchet MS" panose="020B0603020202020204"/>
              </a:endParaRPr>
            </a:p>
          </p:txBody>
        </p:sp>
        <p:cxnSp>
          <p:nvCxnSpPr>
            <p:cNvPr id="19" name="Connector: Elbow 76">
              <a:extLst>
                <a:ext uri="{FF2B5EF4-FFF2-40B4-BE49-F238E27FC236}">
                  <a16:creationId xmlns:a16="http://schemas.microsoft.com/office/drawing/2014/main" id="{6139E821-84E3-44AC-AFBF-7A71C4C90F21}"/>
                </a:ext>
              </a:extLst>
            </p:cNvPr>
            <p:cNvCxnSpPr>
              <a:cxnSpLocks/>
              <a:endCxn id="18" idx="2"/>
            </p:cNvCxnSpPr>
            <p:nvPr/>
          </p:nvCxnSpPr>
          <p:spPr>
            <a:xfrm rot="5400000" flipV="1">
              <a:off x="1522949" y="5023564"/>
              <a:ext cx="541675" cy="237782"/>
            </a:xfrm>
            <a:prstGeom prst="bentConnector2">
              <a:avLst/>
            </a:prstGeom>
            <a:ln w="28575">
              <a:solidFill>
                <a:schemeClr val="bg2">
                  <a:lumMod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81">
            <a:extLst>
              <a:ext uri="{FF2B5EF4-FFF2-40B4-BE49-F238E27FC236}">
                <a16:creationId xmlns:a16="http://schemas.microsoft.com/office/drawing/2014/main" id="{38B55068-7225-43B7-BAA7-85871B058C41}"/>
              </a:ext>
            </a:extLst>
          </p:cNvPr>
          <p:cNvGrpSpPr/>
          <p:nvPr/>
        </p:nvGrpSpPr>
        <p:grpSpPr>
          <a:xfrm rot="16200000" flipV="1">
            <a:off x="8384667" y="9394905"/>
            <a:ext cx="582552" cy="1267607"/>
            <a:chOff x="1674896" y="4702311"/>
            <a:chExt cx="353285" cy="768732"/>
          </a:xfrm>
        </p:grpSpPr>
        <p:sp>
          <p:nvSpPr>
            <p:cNvPr id="21" name="Oval 83">
              <a:extLst>
                <a:ext uri="{FF2B5EF4-FFF2-40B4-BE49-F238E27FC236}">
                  <a16:creationId xmlns:a16="http://schemas.microsoft.com/office/drawing/2014/main" id="{AE85AD7E-BA48-4CDD-8561-329625E1D90F}"/>
                </a:ext>
              </a:extLst>
            </p:cNvPr>
            <p:cNvSpPr/>
            <p:nvPr/>
          </p:nvSpPr>
          <p:spPr>
            <a:xfrm>
              <a:off x="1912678" y="5355540"/>
              <a:ext cx="115503" cy="115503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753923"/>
              <a:endParaRPr lang="en-US" sz="2968">
                <a:solidFill>
                  <a:prstClr val="white"/>
                </a:solidFill>
                <a:latin typeface="Trebuchet MS" panose="020B0603020202020204"/>
              </a:endParaRPr>
            </a:p>
          </p:txBody>
        </p:sp>
        <p:cxnSp>
          <p:nvCxnSpPr>
            <p:cNvPr id="22" name="Connector: Elbow 84">
              <a:extLst>
                <a:ext uri="{FF2B5EF4-FFF2-40B4-BE49-F238E27FC236}">
                  <a16:creationId xmlns:a16="http://schemas.microsoft.com/office/drawing/2014/main" id="{574176AE-93C5-4A25-88DB-53832D53EFDD}"/>
                </a:ext>
              </a:extLst>
            </p:cNvPr>
            <p:cNvCxnSpPr>
              <a:cxnSpLocks/>
              <a:endCxn id="21" idx="2"/>
            </p:cNvCxnSpPr>
            <p:nvPr/>
          </p:nvCxnSpPr>
          <p:spPr>
            <a:xfrm rot="5400000" flipV="1">
              <a:off x="1438297" y="4938910"/>
              <a:ext cx="710980" cy="237782"/>
            </a:xfrm>
            <a:prstGeom prst="bentConnector2">
              <a:avLst/>
            </a:prstGeom>
            <a:ln w="28575">
              <a:solidFill>
                <a:schemeClr val="bg2">
                  <a:lumMod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85">
            <a:extLst>
              <a:ext uri="{FF2B5EF4-FFF2-40B4-BE49-F238E27FC236}">
                <a16:creationId xmlns:a16="http://schemas.microsoft.com/office/drawing/2014/main" id="{14E9763C-2011-4F5E-A21A-0536C631F172}"/>
              </a:ext>
            </a:extLst>
          </p:cNvPr>
          <p:cNvGrpSpPr/>
          <p:nvPr/>
        </p:nvGrpSpPr>
        <p:grpSpPr>
          <a:xfrm rot="16200000" flipV="1">
            <a:off x="10006577" y="7826117"/>
            <a:ext cx="838660" cy="1235566"/>
            <a:chOff x="1519581" y="4721742"/>
            <a:chExt cx="508600" cy="749301"/>
          </a:xfrm>
        </p:grpSpPr>
        <p:sp>
          <p:nvSpPr>
            <p:cNvPr id="24" name="Oval 87">
              <a:extLst>
                <a:ext uri="{FF2B5EF4-FFF2-40B4-BE49-F238E27FC236}">
                  <a16:creationId xmlns:a16="http://schemas.microsoft.com/office/drawing/2014/main" id="{F0D88874-3D3A-49FB-81EE-BCA028AD1BE3}"/>
                </a:ext>
              </a:extLst>
            </p:cNvPr>
            <p:cNvSpPr/>
            <p:nvPr/>
          </p:nvSpPr>
          <p:spPr>
            <a:xfrm>
              <a:off x="1912678" y="5355540"/>
              <a:ext cx="115503" cy="115503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753923"/>
              <a:endParaRPr lang="en-US" sz="2968">
                <a:solidFill>
                  <a:prstClr val="white"/>
                </a:solidFill>
                <a:latin typeface="Trebuchet MS" panose="020B0603020202020204"/>
              </a:endParaRPr>
            </a:p>
          </p:txBody>
        </p:sp>
        <p:cxnSp>
          <p:nvCxnSpPr>
            <p:cNvPr id="25" name="Connector: Elbow 88">
              <a:extLst>
                <a:ext uri="{FF2B5EF4-FFF2-40B4-BE49-F238E27FC236}">
                  <a16:creationId xmlns:a16="http://schemas.microsoft.com/office/drawing/2014/main" id="{4B77E231-BD4A-4EBA-9F60-EB2D94A31F9E}"/>
                </a:ext>
              </a:extLst>
            </p:cNvPr>
            <p:cNvCxnSpPr>
              <a:cxnSpLocks/>
              <a:endCxn id="24" idx="2"/>
            </p:cNvCxnSpPr>
            <p:nvPr/>
          </p:nvCxnSpPr>
          <p:spPr>
            <a:xfrm rot="16200000" flipH="1">
              <a:off x="1370355" y="4870968"/>
              <a:ext cx="691549" cy="393098"/>
            </a:xfrm>
            <a:prstGeom prst="bentConnector2">
              <a:avLst/>
            </a:prstGeom>
            <a:ln w="28575">
              <a:solidFill>
                <a:schemeClr val="bg2">
                  <a:lumMod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89">
            <a:extLst>
              <a:ext uri="{FF2B5EF4-FFF2-40B4-BE49-F238E27FC236}">
                <a16:creationId xmlns:a16="http://schemas.microsoft.com/office/drawing/2014/main" id="{AFB28C31-AE54-44EC-BC05-59A6C6565755}"/>
              </a:ext>
            </a:extLst>
          </p:cNvPr>
          <p:cNvGrpSpPr/>
          <p:nvPr/>
        </p:nvGrpSpPr>
        <p:grpSpPr>
          <a:xfrm rot="5400000" flipV="1">
            <a:off x="9484022" y="2028227"/>
            <a:ext cx="838660" cy="1235566"/>
            <a:chOff x="1519581" y="4721742"/>
            <a:chExt cx="508600" cy="749301"/>
          </a:xfrm>
        </p:grpSpPr>
        <p:sp>
          <p:nvSpPr>
            <p:cNvPr id="27" name="Oval 91">
              <a:extLst>
                <a:ext uri="{FF2B5EF4-FFF2-40B4-BE49-F238E27FC236}">
                  <a16:creationId xmlns:a16="http://schemas.microsoft.com/office/drawing/2014/main" id="{6F92F5E1-FBE4-47BA-94A1-9D735079B75A}"/>
                </a:ext>
              </a:extLst>
            </p:cNvPr>
            <p:cNvSpPr/>
            <p:nvPr/>
          </p:nvSpPr>
          <p:spPr>
            <a:xfrm>
              <a:off x="1912678" y="5355540"/>
              <a:ext cx="115503" cy="115503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753923"/>
              <a:endParaRPr lang="en-US" sz="2968">
                <a:solidFill>
                  <a:prstClr val="white"/>
                </a:solidFill>
                <a:latin typeface="Trebuchet MS" panose="020B0603020202020204"/>
              </a:endParaRPr>
            </a:p>
          </p:txBody>
        </p:sp>
        <p:cxnSp>
          <p:nvCxnSpPr>
            <p:cNvPr id="28" name="Connector: Elbow 92">
              <a:extLst>
                <a:ext uri="{FF2B5EF4-FFF2-40B4-BE49-F238E27FC236}">
                  <a16:creationId xmlns:a16="http://schemas.microsoft.com/office/drawing/2014/main" id="{F33071C9-7951-4208-AB86-7FC6FFA8E388}"/>
                </a:ext>
              </a:extLst>
            </p:cNvPr>
            <p:cNvCxnSpPr>
              <a:cxnSpLocks/>
              <a:endCxn id="27" idx="2"/>
            </p:cNvCxnSpPr>
            <p:nvPr/>
          </p:nvCxnSpPr>
          <p:spPr>
            <a:xfrm rot="16200000" flipH="1">
              <a:off x="1370355" y="4870968"/>
              <a:ext cx="691549" cy="393098"/>
            </a:xfrm>
            <a:prstGeom prst="bentConnector2">
              <a:avLst/>
            </a:prstGeom>
            <a:ln w="28575">
              <a:solidFill>
                <a:schemeClr val="bg2">
                  <a:lumMod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101">
            <a:extLst>
              <a:ext uri="{FF2B5EF4-FFF2-40B4-BE49-F238E27FC236}">
                <a16:creationId xmlns:a16="http://schemas.microsoft.com/office/drawing/2014/main" id="{B125A10C-F121-4895-A1D3-153BC4BCA68A}"/>
              </a:ext>
            </a:extLst>
          </p:cNvPr>
          <p:cNvGrpSpPr/>
          <p:nvPr/>
        </p:nvGrpSpPr>
        <p:grpSpPr>
          <a:xfrm rot="16200000" flipV="1">
            <a:off x="14353665" y="4186640"/>
            <a:ext cx="838660" cy="1235566"/>
            <a:chOff x="1519581" y="4721742"/>
            <a:chExt cx="508600" cy="749301"/>
          </a:xfrm>
        </p:grpSpPr>
        <p:sp>
          <p:nvSpPr>
            <p:cNvPr id="30" name="Oval 103">
              <a:extLst>
                <a:ext uri="{FF2B5EF4-FFF2-40B4-BE49-F238E27FC236}">
                  <a16:creationId xmlns:a16="http://schemas.microsoft.com/office/drawing/2014/main" id="{E0E39C39-CADA-4B7B-96D1-A1E88286406F}"/>
                </a:ext>
              </a:extLst>
            </p:cNvPr>
            <p:cNvSpPr/>
            <p:nvPr/>
          </p:nvSpPr>
          <p:spPr>
            <a:xfrm>
              <a:off x="1912678" y="5355540"/>
              <a:ext cx="115503" cy="115503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753923"/>
              <a:endParaRPr lang="en-US" sz="2968">
                <a:solidFill>
                  <a:prstClr val="white"/>
                </a:solidFill>
                <a:latin typeface="Trebuchet MS" panose="020B0603020202020204"/>
              </a:endParaRPr>
            </a:p>
          </p:txBody>
        </p:sp>
        <p:cxnSp>
          <p:nvCxnSpPr>
            <p:cNvPr id="31" name="Connector: Elbow 104">
              <a:extLst>
                <a:ext uri="{FF2B5EF4-FFF2-40B4-BE49-F238E27FC236}">
                  <a16:creationId xmlns:a16="http://schemas.microsoft.com/office/drawing/2014/main" id="{EC4C536B-4603-4F33-B3EF-D0377B2AED64}"/>
                </a:ext>
              </a:extLst>
            </p:cNvPr>
            <p:cNvCxnSpPr>
              <a:cxnSpLocks/>
              <a:endCxn id="30" idx="2"/>
            </p:cNvCxnSpPr>
            <p:nvPr/>
          </p:nvCxnSpPr>
          <p:spPr>
            <a:xfrm rot="16200000" flipH="1">
              <a:off x="1370355" y="4870968"/>
              <a:ext cx="691549" cy="393098"/>
            </a:xfrm>
            <a:prstGeom prst="bentConnector2">
              <a:avLst/>
            </a:prstGeom>
            <a:ln w="28575">
              <a:solidFill>
                <a:schemeClr val="bg2">
                  <a:lumMod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105">
            <a:extLst>
              <a:ext uri="{FF2B5EF4-FFF2-40B4-BE49-F238E27FC236}">
                <a16:creationId xmlns:a16="http://schemas.microsoft.com/office/drawing/2014/main" id="{89EDA102-6AB1-4E42-A8CF-347A4E1B8D4B}"/>
              </a:ext>
            </a:extLst>
          </p:cNvPr>
          <p:cNvGrpSpPr/>
          <p:nvPr/>
        </p:nvGrpSpPr>
        <p:grpSpPr>
          <a:xfrm rot="5400000" flipV="1">
            <a:off x="7756379" y="3611811"/>
            <a:ext cx="838660" cy="1235566"/>
            <a:chOff x="1519581" y="4721742"/>
            <a:chExt cx="508600" cy="749301"/>
          </a:xfrm>
        </p:grpSpPr>
        <p:sp>
          <p:nvSpPr>
            <p:cNvPr id="33" name="Oval 107">
              <a:extLst>
                <a:ext uri="{FF2B5EF4-FFF2-40B4-BE49-F238E27FC236}">
                  <a16:creationId xmlns:a16="http://schemas.microsoft.com/office/drawing/2014/main" id="{99FEE0E2-47A2-48C3-BB8A-CC7C1532BBCA}"/>
                </a:ext>
              </a:extLst>
            </p:cNvPr>
            <p:cNvSpPr/>
            <p:nvPr/>
          </p:nvSpPr>
          <p:spPr>
            <a:xfrm>
              <a:off x="1912678" y="5355540"/>
              <a:ext cx="115503" cy="115503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753923"/>
              <a:endParaRPr lang="en-US" sz="2968">
                <a:solidFill>
                  <a:prstClr val="white"/>
                </a:solidFill>
                <a:latin typeface="Trebuchet MS" panose="020B0603020202020204"/>
              </a:endParaRPr>
            </a:p>
          </p:txBody>
        </p:sp>
        <p:cxnSp>
          <p:nvCxnSpPr>
            <p:cNvPr id="34" name="Connector: Elbow 108">
              <a:extLst>
                <a:ext uri="{FF2B5EF4-FFF2-40B4-BE49-F238E27FC236}">
                  <a16:creationId xmlns:a16="http://schemas.microsoft.com/office/drawing/2014/main" id="{C636D850-93FD-4DA5-B413-F364227B1956}"/>
                </a:ext>
              </a:extLst>
            </p:cNvPr>
            <p:cNvCxnSpPr>
              <a:cxnSpLocks/>
              <a:endCxn id="33" idx="2"/>
            </p:cNvCxnSpPr>
            <p:nvPr/>
          </p:nvCxnSpPr>
          <p:spPr>
            <a:xfrm rot="16200000" flipH="1">
              <a:off x="1370355" y="4870968"/>
              <a:ext cx="691549" cy="393098"/>
            </a:xfrm>
            <a:prstGeom prst="bentConnector2">
              <a:avLst/>
            </a:prstGeom>
            <a:ln w="28575">
              <a:solidFill>
                <a:schemeClr val="bg2">
                  <a:lumMod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112">
            <a:extLst>
              <a:ext uri="{FF2B5EF4-FFF2-40B4-BE49-F238E27FC236}">
                <a16:creationId xmlns:a16="http://schemas.microsoft.com/office/drawing/2014/main" id="{53DB166E-6EF9-4E22-90CC-5DD83315F41D}"/>
              </a:ext>
            </a:extLst>
          </p:cNvPr>
          <p:cNvGrpSpPr/>
          <p:nvPr/>
        </p:nvGrpSpPr>
        <p:grpSpPr>
          <a:xfrm>
            <a:off x="9568288" y="9656369"/>
            <a:ext cx="4843136" cy="1317393"/>
            <a:chOff x="8921977" y="1755157"/>
            <a:chExt cx="2937088" cy="798924"/>
          </a:xfrm>
        </p:grpSpPr>
        <p:sp>
          <p:nvSpPr>
            <p:cNvPr id="36" name="TextBox 113">
              <a:extLst>
                <a:ext uri="{FF2B5EF4-FFF2-40B4-BE49-F238E27FC236}">
                  <a16:creationId xmlns:a16="http://schemas.microsoft.com/office/drawing/2014/main" id="{542A911A-1F32-418D-82DF-A6316AD63CF2}"/>
                </a:ext>
              </a:extLst>
            </p:cNvPr>
            <p:cNvSpPr txBox="1"/>
            <p:nvPr/>
          </p:nvSpPr>
          <p:spPr>
            <a:xfrm>
              <a:off x="8921977" y="1755157"/>
              <a:ext cx="2937088" cy="425365"/>
            </a:xfrm>
            <a:prstGeom prst="rect">
              <a:avLst/>
            </a:prstGeom>
            <a:noFill/>
          </p:spPr>
          <p:txBody>
            <a:bodyPr wrap="square" lIns="0" rIns="0" rtlCol="0" anchor="ctr">
              <a:spAutoFit/>
            </a:bodyPr>
            <a:lstStyle/>
            <a:p>
              <a:pPr defTabSz="753923"/>
              <a:r>
                <a:rPr lang="it-IT" sz="4000" b="1" dirty="0">
                  <a:solidFill>
                    <a:schemeClr val="bg1"/>
                  </a:solidFill>
                  <a:latin typeface="Trebuchet MS" panose="020B0603020202020204"/>
                </a:rPr>
                <a:t>Startup Innovativa</a:t>
              </a:r>
              <a:endParaRPr lang="it-IT" sz="3958" b="1" dirty="0">
                <a:solidFill>
                  <a:schemeClr val="bg1"/>
                </a:solidFill>
                <a:latin typeface="Trebuchet MS" panose="020B0603020202020204"/>
              </a:endParaRPr>
            </a:p>
          </p:txBody>
        </p:sp>
        <p:sp>
          <p:nvSpPr>
            <p:cNvPr id="37" name="TextBox 114">
              <a:extLst>
                <a:ext uri="{FF2B5EF4-FFF2-40B4-BE49-F238E27FC236}">
                  <a16:creationId xmlns:a16="http://schemas.microsoft.com/office/drawing/2014/main" id="{C91A2075-5FC3-47D8-9480-5E3E53AB3E77}"/>
                </a:ext>
              </a:extLst>
            </p:cNvPr>
            <p:cNvSpPr txBox="1"/>
            <p:nvPr/>
          </p:nvSpPr>
          <p:spPr>
            <a:xfrm>
              <a:off x="8929772" y="2128677"/>
              <a:ext cx="2929293" cy="425404"/>
            </a:xfrm>
            <a:prstGeom prst="rect">
              <a:avLst/>
            </a:prstGeom>
            <a:noFill/>
          </p:spPr>
          <p:txBody>
            <a:bodyPr wrap="square" lIns="0" rIns="0" rtlCol="0" anchor="ctr">
              <a:spAutoFit/>
            </a:bodyPr>
            <a:lstStyle/>
            <a:p>
              <a:pPr algn="just" defTabSz="753923"/>
              <a:r>
                <a:rPr lang="it-IT" sz="2000" dirty="0">
                  <a:solidFill>
                    <a:schemeClr val="bg1"/>
                  </a:solidFill>
                  <a:latin typeface="Trebuchet MS" panose="020B0603020202020204"/>
                </a:rPr>
                <a:t>Con l’ingresso di nuovi soci intraprende il percorso di startup innovativa</a:t>
              </a:r>
            </a:p>
          </p:txBody>
        </p:sp>
      </p:grpSp>
      <p:grpSp>
        <p:nvGrpSpPr>
          <p:cNvPr id="38" name="Group 115">
            <a:extLst>
              <a:ext uri="{FF2B5EF4-FFF2-40B4-BE49-F238E27FC236}">
                <a16:creationId xmlns:a16="http://schemas.microsoft.com/office/drawing/2014/main" id="{E72DD7A5-A6B8-4B07-8931-0F000CFDB2C3}"/>
              </a:ext>
            </a:extLst>
          </p:cNvPr>
          <p:cNvGrpSpPr/>
          <p:nvPr/>
        </p:nvGrpSpPr>
        <p:grpSpPr>
          <a:xfrm>
            <a:off x="11385365" y="7929350"/>
            <a:ext cx="4843136" cy="1848752"/>
            <a:chOff x="8921977" y="1621511"/>
            <a:chExt cx="2937088" cy="1121164"/>
          </a:xfrm>
        </p:grpSpPr>
        <p:sp>
          <p:nvSpPr>
            <p:cNvPr id="39" name="TextBox 116">
              <a:extLst>
                <a:ext uri="{FF2B5EF4-FFF2-40B4-BE49-F238E27FC236}">
                  <a16:creationId xmlns:a16="http://schemas.microsoft.com/office/drawing/2014/main" id="{3BB0FE5F-EC4A-4C04-B694-B050FE463A9F}"/>
                </a:ext>
              </a:extLst>
            </p:cNvPr>
            <p:cNvSpPr txBox="1"/>
            <p:nvPr/>
          </p:nvSpPr>
          <p:spPr>
            <a:xfrm>
              <a:off x="8921977" y="1621511"/>
              <a:ext cx="2937088" cy="425366"/>
            </a:xfrm>
            <a:prstGeom prst="rect">
              <a:avLst/>
            </a:prstGeom>
            <a:noFill/>
          </p:spPr>
          <p:txBody>
            <a:bodyPr wrap="square" lIns="0" rIns="0" rtlCol="0" anchor="ctr">
              <a:spAutoFit/>
            </a:bodyPr>
            <a:lstStyle/>
            <a:p>
              <a:pPr defTabSz="753923"/>
              <a:r>
                <a:rPr lang="en-US" sz="4000" b="1" dirty="0">
                  <a:solidFill>
                    <a:schemeClr val="bg1"/>
                  </a:solidFill>
                  <a:latin typeface="Trebuchet MS" panose="020B0603020202020204"/>
                </a:rPr>
                <a:t>Paris Air Show</a:t>
              </a:r>
              <a:endParaRPr lang="en-US" sz="3958" b="1" dirty="0">
                <a:solidFill>
                  <a:schemeClr val="bg1"/>
                </a:solidFill>
                <a:latin typeface="Trebuchet MS" panose="020B0603020202020204"/>
              </a:endParaRPr>
            </a:p>
          </p:txBody>
        </p:sp>
        <p:sp>
          <p:nvSpPr>
            <p:cNvPr id="40" name="TextBox 117">
              <a:extLst>
                <a:ext uri="{FF2B5EF4-FFF2-40B4-BE49-F238E27FC236}">
                  <a16:creationId xmlns:a16="http://schemas.microsoft.com/office/drawing/2014/main" id="{8593AEED-4FAB-4A28-ABEF-2B32E572F825}"/>
                </a:ext>
              </a:extLst>
            </p:cNvPr>
            <p:cNvSpPr txBox="1"/>
            <p:nvPr/>
          </p:nvSpPr>
          <p:spPr>
            <a:xfrm>
              <a:off x="8929772" y="1940084"/>
              <a:ext cx="2929293" cy="802591"/>
            </a:xfrm>
            <a:prstGeom prst="rect">
              <a:avLst/>
            </a:prstGeom>
            <a:noFill/>
          </p:spPr>
          <p:txBody>
            <a:bodyPr wrap="square" lIns="0" rIns="0" rtlCol="0" anchor="ctr">
              <a:spAutoFit/>
            </a:bodyPr>
            <a:lstStyle/>
            <a:p>
              <a:pPr algn="just" defTabSz="753923"/>
              <a:r>
                <a:rPr lang="it-IT" sz="2000" dirty="0">
                  <a:solidFill>
                    <a:schemeClr val="bg1"/>
                  </a:solidFill>
                  <a:latin typeface="Trebuchet MS" panose="020B0603020202020204"/>
                </a:rPr>
                <a:t>Dal 21 al 27 Giugno 2017 ADPM </a:t>
              </a:r>
              <a:r>
                <a:rPr lang="it-IT" sz="2000" dirty="0" err="1">
                  <a:solidFill>
                    <a:schemeClr val="bg1"/>
                  </a:solidFill>
                  <a:latin typeface="Trebuchet MS" panose="020B0603020202020204"/>
                </a:rPr>
                <a:t>Drones</a:t>
              </a:r>
              <a:r>
                <a:rPr lang="it-IT" sz="2000" dirty="0">
                  <a:solidFill>
                    <a:schemeClr val="bg1"/>
                  </a:solidFill>
                  <a:latin typeface="Trebuchet MS" panose="020B0603020202020204"/>
                </a:rPr>
                <a:t> è stata l’unica startup italiana che opera nel settore dei droni a partecipare alla prestigiosa convention</a:t>
              </a:r>
            </a:p>
          </p:txBody>
        </p:sp>
      </p:grpSp>
      <p:grpSp>
        <p:nvGrpSpPr>
          <p:cNvPr id="41" name="Group 121">
            <a:extLst>
              <a:ext uri="{FF2B5EF4-FFF2-40B4-BE49-F238E27FC236}">
                <a16:creationId xmlns:a16="http://schemas.microsoft.com/office/drawing/2014/main" id="{6F752AB3-75E4-46F5-8912-2B8D281C7A14}"/>
              </a:ext>
            </a:extLst>
          </p:cNvPr>
          <p:cNvGrpSpPr/>
          <p:nvPr/>
        </p:nvGrpSpPr>
        <p:grpSpPr>
          <a:xfrm>
            <a:off x="3839110" y="1387475"/>
            <a:ext cx="5276683" cy="1574069"/>
            <a:chOff x="8659055" y="1691851"/>
            <a:chExt cx="3200010" cy="954584"/>
          </a:xfrm>
        </p:grpSpPr>
        <p:sp>
          <p:nvSpPr>
            <p:cNvPr id="42" name="TextBox 122">
              <a:extLst>
                <a:ext uri="{FF2B5EF4-FFF2-40B4-BE49-F238E27FC236}">
                  <a16:creationId xmlns:a16="http://schemas.microsoft.com/office/drawing/2014/main" id="{C5C28F33-2130-41D6-937E-0DD1C08A8CDF}"/>
                </a:ext>
              </a:extLst>
            </p:cNvPr>
            <p:cNvSpPr txBox="1"/>
            <p:nvPr/>
          </p:nvSpPr>
          <p:spPr>
            <a:xfrm>
              <a:off x="8659055" y="1691851"/>
              <a:ext cx="3200009" cy="425366"/>
            </a:xfrm>
            <a:prstGeom prst="rect">
              <a:avLst/>
            </a:prstGeom>
            <a:noFill/>
          </p:spPr>
          <p:txBody>
            <a:bodyPr wrap="square" lIns="0" rIns="0" rtlCol="0" anchor="ctr">
              <a:spAutoFit/>
            </a:bodyPr>
            <a:lstStyle/>
            <a:p>
              <a:pPr algn="r" defTabSz="753923"/>
              <a:r>
                <a:rPr lang="it-IT" sz="4000" b="1" dirty="0">
                  <a:solidFill>
                    <a:schemeClr val="bg1"/>
                  </a:solidFill>
                  <a:latin typeface="Trebuchet MS" panose="020B0603020202020204"/>
                </a:rPr>
                <a:t>Cambio al Vertice</a:t>
              </a:r>
            </a:p>
          </p:txBody>
        </p:sp>
        <p:sp>
          <p:nvSpPr>
            <p:cNvPr id="43" name="TextBox 123">
              <a:extLst>
                <a:ext uri="{FF2B5EF4-FFF2-40B4-BE49-F238E27FC236}">
                  <a16:creationId xmlns:a16="http://schemas.microsoft.com/office/drawing/2014/main" id="{F302B5FE-A534-41B5-8087-4E5FCAF07D1C}"/>
                </a:ext>
              </a:extLst>
            </p:cNvPr>
            <p:cNvSpPr txBox="1"/>
            <p:nvPr/>
          </p:nvSpPr>
          <p:spPr>
            <a:xfrm>
              <a:off x="8929772" y="2036325"/>
              <a:ext cx="2929293" cy="610110"/>
            </a:xfrm>
            <a:prstGeom prst="rect">
              <a:avLst/>
            </a:prstGeom>
            <a:noFill/>
          </p:spPr>
          <p:txBody>
            <a:bodyPr wrap="square" lIns="0" rIns="0" rtlCol="0" anchor="ctr">
              <a:spAutoFit/>
            </a:bodyPr>
            <a:lstStyle/>
            <a:p>
              <a:pPr algn="just" defTabSz="753923"/>
              <a:r>
                <a:rPr lang="it-IT" sz="2000" dirty="0">
                  <a:solidFill>
                    <a:schemeClr val="bg1"/>
                  </a:solidFill>
                  <a:latin typeface="Trebuchet MS" panose="020B0603020202020204"/>
                </a:rPr>
                <a:t>Alla fine del 2018 cambia l’assetto societario, rimangono al vertice solamente Matteo Forte e Luca Brizzi </a:t>
              </a:r>
            </a:p>
          </p:txBody>
        </p:sp>
      </p:grpSp>
      <p:grpSp>
        <p:nvGrpSpPr>
          <p:cNvPr id="44" name="Group 124">
            <a:extLst>
              <a:ext uri="{FF2B5EF4-FFF2-40B4-BE49-F238E27FC236}">
                <a16:creationId xmlns:a16="http://schemas.microsoft.com/office/drawing/2014/main" id="{C30233AB-C2CF-429B-8FDF-EF864C8FA2DE}"/>
              </a:ext>
            </a:extLst>
          </p:cNvPr>
          <p:cNvGrpSpPr/>
          <p:nvPr/>
        </p:nvGrpSpPr>
        <p:grpSpPr>
          <a:xfrm>
            <a:off x="2540494" y="3140075"/>
            <a:ext cx="4843136" cy="1581249"/>
            <a:chOff x="8921977" y="1687496"/>
            <a:chExt cx="2937088" cy="958938"/>
          </a:xfrm>
        </p:grpSpPr>
        <p:sp>
          <p:nvSpPr>
            <p:cNvPr id="45" name="TextBox 125">
              <a:extLst>
                <a:ext uri="{FF2B5EF4-FFF2-40B4-BE49-F238E27FC236}">
                  <a16:creationId xmlns:a16="http://schemas.microsoft.com/office/drawing/2014/main" id="{5F026763-2C4D-4BF9-B0C0-88C898018A6D}"/>
                </a:ext>
              </a:extLst>
            </p:cNvPr>
            <p:cNvSpPr txBox="1"/>
            <p:nvPr/>
          </p:nvSpPr>
          <p:spPr>
            <a:xfrm>
              <a:off x="8921977" y="1687496"/>
              <a:ext cx="2937088" cy="425365"/>
            </a:xfrm>
            <a:prstGeom prst="rect">
              <a:avLst/>
            </a:prstGeom>
            <a:noFill/>
          </p:spPr>
          <p:txBody>
            <a:bodyPr wrap="square" lIns="0" rIns="0" rtlCol="0" anchor="ctr">
              <a:spAutoFit/>
            </a:bodyPr>
            <a:lstStyle/>
            <a:p>
              <a:pPr algn="r" defTabSz="753923"/>
              <a:r>
                <a:rPr lang="en-US" sz="4000" b="1" dirty="0">
                  <a:solidFill>
                    <a:schemeClr val="bg1"/>
                  </a:solidFill>
                  <a:latin typeface="Trebuchet MS" panose="020B0603020202020204"/>
                </a:rPr>
                <a:t>UAS Tech Forum</a:t>
              </a:r>
            </a:p>
          </p:txBody>
        </p:sp>
        <p:sp>
          <p:nvSpPr>
            <p:cNvPr id="46" name="TextBox 126">
              <a:extLst>
                <a:ext uri="{FF2B5EF4-FFF2-40B4-BE49-F238E27FC236}">
                  <a16:creationId xmlns:a16="http://schemas.microsoft.com/office/drawing/2014/main" id="{20513ED6-AA48-4830-935D-3E056668C333}"/>
                </a:ext>
              </a:extLst>
            </p:cNvPr>
            <p:cNvSpPr txBox="1"/>
            <p:nvPr/>
          </p:nvSpPr>
          <p:spPr>
            <a:xfrm>
              <a:off x="8929772" y="2036325"/>
              <a:ext cx="2929293" cy="610109"/>
            </a:xfrm>
            <a:prstGeom prst="rect">
              <a:avLst/>
            </a:prstGeom>
            <a:noFill/>
          </p:spPr>
          <p:txBody>
            <a:bodyPr wrap="square" lIns="0" rIns="0" rtlCol="0" anchor="ctr">
              <a:spAutoFit/>
            </a:bodyPr>
            <a:lstStyle/>
            <a:p>
              <a:pPr algn="just" defTabSz="753923"/>
              <a:r>
                <a:rPr lang="it-IT" sz="2000" dirty="0">
                  <a:solidFill>
                    <a:schemeClr val="bg1"/>
                  </a:solidFill>
                  <a:latin typeface="Trebuchet MS" panose="020B0603020202020204"/>
                </a:rPr>
                <a:t>Nell’Ottobre 2017 ADPM </a:t>
              </a:r>
              <a:r>
                <a:rPr lang="it-IT" sz="2000" dirty="0" err="1">
                  <a:solidFill>
                    <a:schemeClr val="bg1"/>
                  </a:solidFill>
                  <a:latin typeface="Trebuchet MS" panose="020B0603020202020204"/>
                </a:rPr>
                <a:t>Drones</a:t>
              </a:r>
              <a:r>
                <a:rPr lang="it-IT" sz="2000" dirty="0">
                  <a:solidFill>
                    <a:schemeClr val="bg1"/>
                  </a:solidFill>
                  <a:latin typeface="Trebuchet MS" panose="020B0603020202020204"/>
                </a:rPr>
                <a:t> partecipa al famoso forum a Dubai dove viene siglato un accordo con DCAA e SANAD</a:t>
              </a:r>
            </a:p>
          </p:txBody>
        </p:sp>
      </p:grpSp>
      <p:grpSp>
        <p:nvGrpSpPr>
          <p:cNvPr id="47" name="Group 128">
            <a:extLst>
              <a:ext uri="{FF2B5EF4-FFF2-40B4-BE49-F238E27FC236}">
                <a16:creationId xmlns:a16="http://schemas.microsoft.com/office/drawing/2014/main" id="{0FAACA09-A295-4937-BEC2-BEF0A05EC4B7}"/>
              </a:ext>
            </a:extLst>
          </p:cNvPr>
          <p:cNvGrpSpPr/>
          <p:nvPr/>
        </p:nvGrpSpPr>
        <p:grpSpPr>
          <a:xfrm>
            <a:off x="-478887" y="9003898"/>
            <a:ext cx="4843136" cy="2217239"/>
            <a:chOff x="9055848" y="1755157"/>
            <a:chExt cx="2937088" cy="1344630"/>
          </a:xfrm>
        </p:grpSpPr>
        <p:sp>
          <p:nvSpPr>
            <p:cNvPr id="48" name="TextBox 129">
              <a:extLst>
                <a:ext uri="{FF2B5EF4-FFF2-40B4-BE49-F238E27FC236}">
                  <a16:creationId xmlns:a16="http://schemas.microsoft.com/office/drawing/2014/main" id="{62749CDE-BFC6-4FCD-9B91-0D22F9AC2848}"/>
                </a:ext>
              </a:extLst>
            </p:cNvPr>
            <p:cNvSpPr txBox="1"/>
            <p:nvPr/>
          </p:nvSpPr>
          <p:spPr>
            <a:xfrm>
              <a:off x="9055848" y="1755157"/>
              <a:ext cx="2937088" cy="425365"/>
            </a:xfrm>
            <a:prstGeom prst="rect">
              <a:avLst/>
            </a:prstGeom>
            <a:noFill/>
          </p:spPr>
          <p:txBody>
            <a:bodyPr wrap="square" lIns="0" rIns="0" rtlCol="0" anchor="ctr">
              <a:spAutoFit/>
            </a:bodyPr>
            <a:lstStyle/>
            <a:p>
              <a:pPr algn="ctr" defTabSz="753923"/>
              <a:r>
                <a:rPr lang="it-IT" sz="3958" b="1" dirty="0">
                  <a:solidFill>
                    <a:schemeClr val="bg1"/>
                  </a:solidFill>
                  <a:latin typeface="Trebuchet MS" panose="020B0603020202020204"/>
                </a:rPr>
                <a:t> </a:t>
              </a:r>
              <a:r>
                <a:rPr lang="it-IT" sz="4000" b="1" dirty="0">
                  <a:solidFill>
                    <a:schemeClr val="bg1"/>
                  </a:solidFill>
                  <a:latin typeface="Trebuchet MS" panose="020B0603020202020204"/>
                </a:rPr>
                <a:t>Fondazione</a:t>
              </a:r>
              <a:endParaRPr lang="en-US" sz="3958" b="1" dirty="0">
                <a:solidFill>
                  <a:schemeClr val="bg1"/>
                </a:solidFill>
                <a:latin typeface="Trebuchet MS" panose="020B0603020202020204"/>
              </a:endParaRPr>
            </a:p>
          </p:txBody>
        </p:sp>
        <p:sp>
          <p:nvSpPr>
            <p:cNvPr id="49" name="TextBox 130">
              <a:extLst>
                <a:ext uri="{FF2B5EF4-FFF2-40B4-BE49-F238E27FC236}">
                  <a16:creationId xmlns:a16="http://schemas.microsoft.com/office/drawing/2014/main" id="{DD1705B0-5804-4397-B211-EECC69D7AF38}"/>
                </a:ext>
              </a:extLst>
            </p:cNvPr>
            <p:cNvSpPr txBox="1"/>
            <p:nvPr/>
          </p:nvSpPr>
          <p:spPr>
            <a:xfrm>
              <a:off x="9769040" y="2110547"/>
              <a:ext cx="2090025" cy="989240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/>
            <a:p>
              <a:pPr algn="just" defTabSz="753923"/>
              <a:r>
                <a:rPr lang="it-IT" sz="2000" dirty="0">
                  <a:solidFill>
                    <a:schemeClr val="bg1"/>
                  </a:solidFill>
                  <a:latin typeface="Trebuchet MS" panose="020B0603020202020204"/>
                </a:rPr>
                <a:t>Nel Novembre del 2013 Luca Brizzi, Matteo Forte, Davide Cimino, Umberto Soldati e Michele Longobardi fondano ADPM </a:t>
              </a:r>
              <a:r>
                <a:rPr lang="it-IT" sz="2000" dirty="0" err="1">
                  <a:solidFill>
                    <a:schemeClr val="bg1"/>
                  </a:solidFill>
                  <a:latin typeface="Trebuchet MS" panose="020B0603020202020204"/>
                </a:rPr>
                <a:t>Drones</a:t>
              </a:r>
              <a:r>
                <a:rPr lang="it-IT" sz="2000" dirty="0">
                  <a:solidFill>
                    <a:schemeClr val="bg1"/>
                  </a:solidFill>
                  <a:latin typeface="Trebuchet MS" panose="020B0603020202020204"/>
                </a:rPr>
                <a:t> S.r.l.</a:t>
              </a:r>
            </a:p>
          </p:txBody>
        </p:sp>
      </p:grpSp>
      <p:sp>
        <p:nvSpPr>
          <p:cNvPr id="53" name="Titolo 1">
            <a:extLst>
              <a:ext uri="{FF2B5EF4-FFF2-40B4-BE49-F238E27FC236}">
                <a16:creationId xmlns:a16="http://schemas.microsoft.com/office/drawing/2014/main" id="{505027B4-CE40-4633-B8AA-9758B1D7C634}"/>
              </a:ext>
            </a:extLst>
          </p:cNvPr>
          <p:cNvSpPr txBox="1">
            <a:spLocks/>
          </p:cNvSpPr>
          <p:nvPr/>
        </p:nvSpPr>
        <p:spPr>
          <a:xfrm>
            <a:off x="3649104" y="152681"/>
            <a:ext cx="12805893" cy="1125620"/>
          </a:xfrm>
          <a:prstGeom prst="rect">
            <a:avLst/>
          </a:prstGeom>
        </p:spPr>
        <p:txBody>
          <a:bodyPr vert="horz" lIns="150781" tIns="75390" rIns="150781" bIns="7539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 defTabSz="753923"/>
            <a:r>
              <a:rPr lang="it-IT" sz="6000" b="1" dirty="0">
                <a:solidFill>
                  <a:srgbClr val="90C22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/>
              </a:rPr>
              <a:t>Storia Aziendale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5A6F0947-D2C2-4380-B342-73F269189DC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9143" y="5352789"/>
            <a:ext cx="1969498" cy="1969498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106D25F4-7FA7-4D46-8078-F74CF7B181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5333" y="5563144"/>
            <a:ext cx="2684234" cy="1483889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4FC515C6-FCC1-4A76-B792-9F7C04A709E2}"/>
              </a:ext>
            </a:extLst>
          </p:cNvPr>
          <p:cNvSpPr txBox="1"/>
          <p:nvPr/>
        </p:nvSpPr>
        <p:spPr>
          <a:xfrm>
            <a:off x="15614650" y="4869811"/>
            <a:ext cx="17775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b="1" dirty="0">
                <a:solidFill>
                  <a:schemeClr val="bg1"/>
                </a:solidFill>
                <a:latin typeface="+mj-lt"/>
              </a:rPr>
              <a:t>Today</a:t>
            </a:r>
          </a:p>
        </p:txBody>
      </p:sp>
    </p:spTree>
    <p:extLst>
      <p:ext uri="{BB962C8B-B14F-4D97-AF65-F5344CB8AC3E}">
        <p14:creationId xmlns:p14="http://schemas.microsoft.com/office/powerpoint/2010/main" val="454566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ma 2">
            <a:extLst>
              <a:ext uri="{FF2B5EF4-FFF2-40B4-BE49-F238E27FC236}">
                <a16:creationId xmlns:a16="http://schemas.microsoft.com/office/drawing/2014/main" id="{A7F13B1F-C5E5-4BD1-B8B1-752EBD7B88B9}"/>
              </a:ext>
            </a:extLst>
          </p:cNvPr>
          <p:cNvGraphicFramePr/>
          <p:nvPr/>
        </p:nvGraphicFramePr>
        <p:xfrm>
          <a:off x="46395" y="397"/>
          <a:ext cx="3959479" cy="11278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itolo 3">
            <a:extLst>
              <a:ext uri="{FF2B5EF4-FFF2-40B4-BE49-F238E27FC236}">
                <a16:creationId xmlns:a16="http://schemas.microsoft.com/office/drawing/2014/main" id="{C4A59FBF-57EA-4B33-BB07-415AC001EF48}"/>
              </a:ext>
            </a:extLst>
          </p:cNvPr>
          <p:cNvSpPr txBox="1">
            <a:spLocks/>
          </p:cNvSpPr>
          <p:nvPr/>
        </p:nvSpPr>
        <p:spPr>
          <a:xfrm>
            <a:off x="7824560" y="564341"/>
            <a:ext cx="4454980" cy="1127888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 defTabSz="753923"/>
            <a:r>
              <a:rPr lang="it-IT" sz="6000" b="1" dirty="0">
                <a:solidFill>
                  <a:srgbClr val="A5300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/>
              </a:rPr>
              <a:t>Governance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30F3AF86-A407-4BAB-A036-E3454C484996}"/>
              </a:ext>
            </a:extLst>
          </p:cNvPr>
          <p:cNvSpPr txBox="1"/>
          <p:nvPr/>
        </p:nvSpPr>
        <p:spPr>
          <a:xfrm>
            <a:off x="1083281" y="3279513"/>
            <a:ext cx="184731" cy="5490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753923"/>
            <a:endParaRPr lang="it-IT" sz="2968">
              <a:solidFill>
                <a:prstClr val="black"/>
              </a:solidFill>
              <a:latin typeface="Trebuchet MS" panose="020B0603020202020204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0C5479B4-6C71-41E7-8741-22A4EED953EB}"/>
              </a:ext>
            </a:extLst>
          </p:cNvPr>
          <p:cNvSpPr txBox="1"/>
          <p:nvPr/>
        </p:nvSpPr>
        <p:spPr>
          <a:xfrm>
            <a:off x="907613" y="2489012"/>
            <a:ext cx="15400130" cy="3289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753923"/>
            <a:r>
              <a:rPr lang="it-IT" sz="2968" dirty="0">
                <a:solidFill>
                  <a:schemeClr val="bg1"/>
                </a:solidFill>
                <a:latin typeface="Trebuchet MS" panose="020B0603020202020204"/>
              </a:rPr>
              <a:t>ADPM Drones è una S.R.L. gestita da un Consiglio di amministrazione presieduto da Luca Brizzi e con la carica di Amministratore Delegato affidata a Matteo Forte.</a:t>
            </a:r>
          </a:p>
          <a:p>
            <a:pPr defTabSz="753923"/>
            <a:endParaRPr lang="it-IT" sz="2968" dirty="0">
              <a:solidFill>
                <a:schemeClr val="bg1"/>
              </a:solidFill>
              <a:latin typeface="Trebuchet MS" panose="020B0603020202020204"/>
            </a:endParaRPr>
          </a:p>
          <a:p>
            <a:pPr defTabSz="753923"/>
            <a:endParaRPr lang="it-IT" sz="2968" dirty="0">
              <a:solidFill>
                <a:schemeClr val="bg1"/>
              </a:solidFill>
              <a:latin typeface="Trebuchet MS" panose="020B0603020202020204"/>
            </a:endParaRPr>
          </a:p>
          <a:p>
            <a:pPr defTabSz="753923"/>
            <a:r>
              <a:rPr lang="it-IT" sz="2968" dirty="0">
                <a:solidFill>
                  <a:schemeClr val="bg1"/>
                </a:solidFill>
                <a:latin typeface="Trebuchet MS" panose="020B0603020202020204"/>
              </a:rPr>
              <a:t>I soci dell’azienda sono:</a:t>
            </a:r>
          </a:p>
          <a:p>
            <a:pPr marL="471202" indent="-471202" defTabSz="753923">
              <a:buFont typeface="Arial" panose="020B0604020202020204" pitchFamily="34" charset="0"/>
              <a:buChar char="•"/>
            </a:pPr>
            <a:r>
              <a:rPr lang="it-IT" sz="2968" dirty="0">
                <a:solidFill>
                  <a:schemeClr val="bg1"/>
                </a:solidFill>
                <a:latin typeface="Trebuchet MS" panose="020B0603020202020204"/>
              </a:rPr>
              <a:t>Luca Brizzi</a:t>
            </a:r>
          </a:p>
          <a:p>
            <a:pPr marL="471202" indent="-471202" defTabSz="753923">
              <a:buFont typeface="Arial" panose="020B0604020202020204" pitchFamily="34" charset="0"/>
              <a:buChar char="•"/>
            </a:pPr>
            <a:r>
              <a:rPr lang="it-IT" sz="2968" dirty="0">
                <a:solidFill>
                  <a:schemeClr val="bg1"/>
                </a:solidFill>
                <a:latin typeface="Trebuchet MS" panose="020B0603020202020204"/>
              </a:rPr>
              <a:t>Matteo Forte</a:t>
            </a:r>
          </a:p>
        </p:txBody>
      </p:sp>
      <p:graphicFrame>
        <p:nvGraphicFramePr>
          <p:cNvPr id="7" name="Diagramma 6">
            <a:extLst>
              <a:ext uri="{FF2B5EF4-FFF2-40B4-BE49-F238E27FC236}">
                <a16:creationId xmlns:a16="http://schemas.microsoft.com/office/drawing/2014/main" id="{08EC7717-5FC4-4F4F-9AF6-C3161C81825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70301136"/>
              </p:ext>
            </p:extLst>
          </p:nvPr>
        </p:nvGraphicFramePr>
        <p:xfrm>
          <a:off x="11627435" y="5112128"/>
          <a:ext cx="7569053" cy="36886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pic>
        <p:nvPicPr>
          <p:cNvPr id="9" name="Immagine 8">
            <a:extLst>
              <a:ext uri="{FF2B5EF4-FFF2-40B4-BE49-F238E27FC236}">
                <a16:creationId xmlns:a16="http://schemas.microsoft.com/office/drawing/2014/main" id="{B83C9CB4-9A21-4013-9BFD-50E0E0A9B3FC}"/>
              </a:ext>
            </a:extLst>
          </p:cNvPr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670202" y="9008815"/>
            <a:ext cx="1412168" cy="1412168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57CE9698-CDC4-4381-920A-8307EF025295}"/>
              </a:ext>
            </a:extLst>
          </p:cNvPr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65230" y="3618670"/>
            <a:ext cx="1493458" cy="1493458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2D0BC067-04A2-4FDB-BE40-C034CFE24960}"/>
              </a:ext>
            </a:extLst>
          </p:cNvPr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89314" y="9008815"/>
            <a:ext cx="1412168" cy="1412168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E117C05C-98EA-452A-86DB-0A4D31F45A23}"/>
              </a:ext>
            </a:extLst>
          </p:cNvPr>
          <p:cNvSpPr txBox="1"/>
          <p:nvPr/>
        </p:nvSpPr>
        <p:spPr>
          <a:xfrm>
            <a:off x="907613" y="6031101"/>
            <a:ext cx="1011194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753923"/>
            <a:r>
              <a:rPr lang="it-IT" sz="3000" dirty="0">
                <a:solidFill>
                  <a:schemeClr val="bg1"/>
                </a:solidFill>
                <a:latin typeface="Trebuchet MS" panose="020B0603020202020204"/>
              </a:rPr>
              <a:t>ADPM </a:t>
            </a:r>
            <a:r>
              <a:rPr lang="it-IT" sz="3000" dirty="0" err="1">
                <a:solidFill>
                  <a:schemeClr val="bg1"/>
                </a:solidFill>
                <a:latin typeface="Trebuchet MS" panose="020B0603020202020204"/>
              </a:rPr>
              <a:t>Drones</a:t>
            </a:r>
            <a:r>
              <a:rPr lang="it-IT" sz="3000" dirty="0">
                <a:solidFill>
                  <a:schemeClr val="bg1"/>
                </a:solidFill>
                <a:latin typeface="Trebuchet MS" panose="020B0603020202020204"/>
              </a:rPr>
              <a:t> considera molto importante mantenere una relazione costante e solida con tutti i propri stakeholder.</a:t>
            </a:r>
          </a:p>
          <a:p>
            <a:pPr defTabSz="753923"/>
            <a:r>
              <a:rPr lang="it-IT" sz="3000" dirty="0">
                <a:solidFill>
                  <a:schemeClr val="bg1"/>
                </a:solidFill>
                <a:latin typeface="Trebuchet MS" panose="020B0603020202020204"/>
              </a:rPr>
              <a:t>Un rapporto basato sul dialogo continuo agevolato dall’essere una microimpresa e dall’avere contatti diretti con i propri clienti.</a:t>
            </a:r>
          </a:p>
          <a:p>
            <a:pPr defTabSz="753923"/>
            <a:r>
              <a:rPr lang="it-IT" sz="3000" dirty="0">
                <a:solidFill>
                  <a:schemeClr val="bg1"/>
                </a:solidFill>
                <a:latin typeface="Trebuchet MS" panose="020B0603020202020204"/>
              </a:rPr>
              <a:t>Stabilire e mantenere relazioni stabili e durature è un elemento cruciale, come nel caso del loro maggiore investitore </a:t>
            </a:r>
            <a:r>
              <a:rPr lang="it-IT" sz="3000" b="1" dirty="0">
                <a:solidFill>
                  <a:schemeClr val="bg1"/>
                </a:solidFill>
                <a:latin typeface="Trebuchet MS" panose="020B0603020202020204"/>
              </a:rPr>
              <a:t>TH2 S.p.A.</a:t>
            </a:r>
            <a:r>
              <a:rPr lang="it-IT" sz="3000" dirty="0">
                <a:solidFill>
                  <a:schemeClr val="bg1"/>
                </a:solidFill>
                <a:latin typeface="Trebuchet MS" panose="020B0603020202020204"/>
              </a:rPr>
              <a:t> che da diversi anni li </a:t>
            </a:r>
            <a:r>
              <a:rPr lang="it-IT" sz="3000">
                <a:solidFill>
                  <a:schemeClr val="bg1"/>
                </a:solidFill>
                <a:latin typeface="Trebuchet MS" panose="020B0603020202020204"/>
              </a:rPr>
              <a:t>supporta finanziariamente</a:t>
            </a:r>
            <a:endParaRPr lang="it-IT" sz="3000" dirty="0">
              <a:solidFill>
                <a:schemeClr val="bg1"/>
              </a:solidFill>
              <a:latin typeface="Trebuchet MS" panose="020B0603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4019140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0324AE7F-B238-40A1-992D-82538A2EBF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80553" y="564339"/>
            <a:ext cx="5342994" cy="1127888"/>
          </a:xfrm>
        </p:spPr>
        <p:txBody>
          <a:bodyPr>
            <a:noAutofit/>
          </a:bodyPr>
          <a:lstStyle/>
          <a:p>
            <a:pPr algn="ctr"/>
            <a:r>
              <a:rPr lang="it-IT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Organigramma</a:t>
            </a:r>
          </a:p>
        </p:txBody>
      </p:sp>
      <p:graphicFrame>
        <p:nvGraphicFramePr>
          <p:cNvPr id="5" name="Diagramma 4">
            <a:extLst>
              <a:ext uri="{FF2B5EF4-FFF2-40B4-BE49-F238E27FC236}">
                <a16:creationId xmlns:a16="http://schemas.microsoft.com/office/drawing/2014/main" id="{F6EC1740-DC6C-430C-A3BA-11C3EA5DA737}"/>
              </a:ext>
            </a:extLst>
          </p:cNvPr>
          <p:cNvGraphicFramePr/>
          <p:nvPr/>
        </p:nvGraphicFramePr>
        <p:xfrm>
          <a:off x="46395" y="397"/>
          <a:ext cx="3959479" cy="11278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7" name="Diagramma 6">
            <a:extLst>
              <a:ext uri="{FF2B5EF4-FFF2-40B4-BE49-F238E27FC236}">
                <a16:creationId xmlns:a16="http://schemas.microsoft.com/office/drawing/2014/main" id="{8585A1A4-6FEF-4D42-9C41-03BC774F201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93317728"/>
              </p:ext>
            </p:extLst>
          </p:nvPr>
        </p:nvGraphicFramePr>
        <p:xfrm>
          <a:off x="2131872" y="1692229"/>
          <a:ext cx="13402733" cy="89351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11" name="Immagine 10">
            <a:extLst>
              <a:ext uri="{FF2B5EF4-FFF2-40B4-BE49-F238E27FC236}">
                <a16:creationId xmlns:a16="http://schemas.microsoft.com/office/drawing/2014/main" id="{D92C3987-D261-41BE-ACEB-FA99E642ADE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30088" y="5079601"/>
            <a:ext cx="1780875" cy="1780875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A085F314-E5BE-4EBB-9149-F0CB2EA86618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44830" y="8327076"/>
            <a:ext cx="1780875" cy="1780875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9A55FB9C-4992-4F55-B4BF-47EBF6D1A296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450" y="8436204"/>
            <a:ext cx="1780875" cy="1780875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547774D9-89E8-4FA7-985C-65EEA7BACDE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359" y="5079601"/>
            <a:ext cx="1780875" cy="1780875"/>
          </a:xfrm>
          <a:prstGeom prst="rect">
            <a:avLst/>
          </a:prstGeom>
        </p:spPr>
      </p:pic>
      <p:pic>
        <p:nvPicPr>
          <p:cNvPr id="20" name="Immagine 19">
            <a:extLst>
              <a:ext uri="{FF2B5EF4-FFF2-40B4-BE49-F238E27FC236}">
                <a16:creationId xmlns:a16="http://schemas.microsoft.com/office/drawing/2014/main" id="{3BC9DF0B-D8BB-4E7C-ACA1-D6FCB08976A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8842" y="1692228"/>
            <a:ext cx="1780875" cy="1780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9802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ma 1"/>
          <p:cNvGraphicFramePr/>
          <p:nvPr/>
        </p:nvGraphicFramePr>
        <p:xfrm>
          <a:off x="46395" y="397"/>
          <a:ext cx="3959479" cy="11278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Immagine 3">
            <a:extLst>
              <a:ext uri="{FF2B5EF4-FFF2-40B4-BE49-F238E27FC236}">
                <a16:creationId xmlns:a16="http://schemas.microsoft.com/office/drawing/2014/main" id="{BBC65C0C-B913-44B3-8B5A-54DCB180B6D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1" t="4719" r="800" b="1397"/>
          <a:stretch/>
        </p:blipFill>
        <p:spPr>
          <a:xfrm>
            <a:off x="831850" y="2682874"/>
            <a:ext cx="13106400" cy="7239001"/>
          </a:xfrm>
          <a:prstGeom prst="rect">
            <a:avLst/>
          </a:prstGeom>
        </p:spPr>
      </p:pic>
      <p:sp>
        <p:nvSpPr>
          <p:cNvPr id="6" name="Titolo 5">
            <a:extLst>
              <a:ext uri="{FF2B5EF4-FFF2-40B4-BE49-F238E27FC236}">
                <a16:creationId xmlns:a16="http://schemas.microsoft.com/office/drawing/2014/main" id="{727BF551-F33C-42FF-96CE-D6E8B04020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1499" y="564341"/>
            <a:ext cx="8301102" cy="1127888"/>
          </a:xfrm>
        </p:spPr>
        <p:txBody>
          <a:bodyPr>
            <a:normAutofit/>
          </a:bodyPr>
          <a:lstStyle/>
          <a:p>
            <a:r>
              <a:rPr lang="it-IT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Business Model Canvas</a:t>
            </a:r>
          </a:p>
        </p:txBody>
      </p:sp>
    </p:spTree>
    <p:extLst>
      <p:ext uri="{BB962C8B-B14F-4D97-AF65-F5344CB8AC3E}">
        <p14:creationId xmlns:p14="http://schemas.microsoft.com/office/powerpoint/2010/main" val="946105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6BAC151-726F-4FEC-BFC3-AC1174D2A1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1962" y="564341"/>
            <a:ext cx="7240173" cy="1096048"/>
          </a:xfrm>
        </p:spPr>
        <p:txBody>
          <a:bodyPr>
            <a:normAutofit/>
          </a:bodyPr>
          <a:lstStyle/>
          <a:p>
            <a:pPr algn="ctr"/>
            <a:r>
              <a:rPr lang="it-IT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Customer </a:t>
            </a:r>
            <a:r>
              <a:rPr lang="it-IT" sz="6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Segments</a:t>
            </a:r>
            <a:endParaRPr lang="it-IT" sz="6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Segnaposto contenuto 7">
            <a:extLst>
              <a:ext uri="{FF2B5EF4-FFF2-40B4-BE49-F238E27FC236}">
                <a16:creationId xmlns:a16="http://schemas.microsoft.com/office/drawing/2014/main" id="{A8DEA1C6-F1DE-4B8E-A504-D524D68FBB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95666" y="1888309"/>
            <a:ext cx="5659842" cy="3766366"/>
          </a:xfr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EB563601-FCBC-4940-930B-93E504F744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558" y="1899486"/>
            <a:ext cx="5659842" cy="3755189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3C0BAE5B-659D-4151-992B-C672D8FB53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8612" y="1899486"/>
            <a:ext cx="5659842" cy="3755189"/>
          </a:xfrm>
          <a:prstGeom prst="rect">
            <a:avLst/>
          </a:prstGeom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E8AD6E01-5AE9-4459-872D-C56AF6F5AACE}"/>
              </a:ext>
            </a:extLst>
          </p:cNvPr>
          <p:cNvSpPr txBox="1"/>
          <p:nvPr/>
        </p:nvSpPr>
        <p:spPr>
          <a:xfrm>
            <a:off x="1033041" y="6395368"/>
            <a:ext cx="18038017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753923"/>
            <a:r>
              <a:rPr lang="it-IT" sz="4400" dirty="0">
                <a:solidFill>
                  <a:schemeClr val="bg1"/>
                </a:solidFill>
                <a:latin typeface="Trebuchet MS" panose="020B0603020202020204"/>
                <a:cs typeface="Segoe UI" panose="020B0502040204020203" pitchFamily="34" charset="0"/>
              </a:rPr>
              <a:t>Vendita B2B, impiegati maggiormente nei seguenti settori:</a:t>
            </a:r>
          </a:p>
          <a:p>
            <a:pPr algn="ctr" defTabSz="753923"/>
            <a:endParaRPr lang="it-IT" sz="4400" dirty="0">
              <a:solidFill>
                <a:schemeClr val="bg1"/>
              </a:solidFill>
              <a:latin typeface="Trebuchet MS" panose="020B0603020202020204"/>
              <a:cs typeface="Segoe UI" panose="020B0502040204020203" pitchFamily="34" charset="0"/>
            </a:endParaRPr>
          </a:p>
          <a:p>
            <a:pPr marL="753923" indent="-753923" defTabSz="753923">
              <a:buFont typeface="Arial" panose="020B0604020202020204" pitchFamily="34" charset="0"/>
              <a:buChar char="•"/>
            </a:pPr>
            <a:r>
              <a:rPr lang="it-IT" sz="4400" dirty="0">
                <a:solidFill>
                  <a:schemeClr val="bg1"/>
                </a:solidFill>
                <a:latin typeface="Trebuchet MS" panose="020B0603020202020204"/>
                <a:cs typeface="Segoe UI" panose="020B0502040204020203" pitchFamily="34" charset="0"/>
              </a:rPr>
              <a:t>Settore Agricolo per implementare l’agricoltura di precisione</a:t>
            </a:r>
          </a:p>
          <a:p>
            <a:pPr marL="753923" indent="-753923" defTabSz="753923">
              <a:buFont typeface="Arial" panose="020B0604020202020204" pitchFamily="34" charset="0"/>
              <a:buChar char="•"/>
            </a:pPr>
            <a:r>
              <a:rPr lang="it-IT" sz="4400" dirty="0">
                <a:solidFill>
                  <a:schemeClr val="bg1"/>
                </a:solidFill>
                <a:latin typeface="Trebuchet MS" panose="020B0603020202020204"/>
                <a:cs typeface="Segoe UI" panose="020B0502040204020203" pitchFamily="34" charset="0"/>
              </a:rPr>
              <a:t>Aerofotogrammetria</a:t>
            </a:r>
          </a:p>
          <a:p>
            <a:pPr marL="753923" indent="-753923" defTabSz="753923">
              <a:buFont typeface="Arial" panose="020B0604020202020204" pitchFamily="34" charset="0"/>
              <a:buChar char="•"/>
            </a:pPr>
            <a:r>
              <a:rPr lang="it-IT" sz="4400" dirty="0">
                <a:solidFill>
                  <a:schemeClr val="bg1"/>
                </a:solidFill>
                <a:latin typeface="Trebuchet MS" panose="020B0603020202020204"/>
                <a:cs typeface="Segoe UI" panose="020B0502040204020203" pitchFamily="34" charset="0"/>
              </a:rPr>
              <a:t>Sicurezza e Vigilanza</a:t>
            </a:r>
          </a:p>
          <a:p>
            <a:pPr algn="ctr" defTabSz="753923"/>
            <a:endParaRPr lang="it-IT" sz="3600" dirty="0">
              <a:solidFill>
                <a:schemeClr val="bg1"/>
              </a:solidFill>
              <a:latin typeface="Trebuchet MS" panose="020B0603020202020204"/>
            </a:endParaRPr>
          </a:p>
        </p:txBody>
      </p:sp>
      <p:graphicFrame>
        <p:nvGraphicFramePr>
          <p:cNvPr id="7" name="Diagramma 6">
            <a:extLst>
              <a:ext uri="{FF2B5EF4-FFF2-40B4-BE49-F238E27FC236}">
                <a16:creationId xmlns:a16="http://schemas.microsoft.com/office/drawing/2014/main" id="{48881CD7-6ED3-4248-8D9F-268942240660}"/>
              </a:ext>
            </a:extLst>
          </p:cNvPr>
          <p:cNvGraphicFramePr/>
          <p:nvPr/>
        </p:nvGraphicFramePr>
        <p:xfrm>
          <a:off x="46395" y="397"/>
          <a:ext cx="3959479" cy="11278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303715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faccettatura">
  <a:themeElements>
    <a:clrScheme name="Sfaccettatura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Sfaccettatura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faccettatura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3.xml><?xml version="1.0" encoding="utf-8"?>
<a:theme xmlns:a="http://schemas.openxmlformats.org/drawingml/2006/main" name="1_Sfaccettatura">
  <a:themeElements>
    <a:clrScheme name="Rosso">
      <a:dk1>
        <a:sysClr val="windowText" lastClr="000000"/>
      </a:dk1>
      <a:lt1>
        <a:sysClr val="window" lastClr="FFFFFF"/>
      </a:lt1>
      <a:dk2>
        <a:srgbClr val="323232"/>
      </a:dk2>
      <a:lt2>
        <a:srgbClr val="E5C243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Sfaccettatura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faccettatura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4.xml><?xml version="1.0" encoding="utf-8"?>
<a:theme xmlns:a="http://schemas.openxmlformats.org/drawingml/2006/main" name="2_Sfaccettatura">
  <a:themeElements>
    <a:clrScheme name="Viola">
      <a:dk1>
        <a:sysClr val="windowText" lastClr="000000"/>
      </a:dk1>
      <a:lt1>
        <a:sysClr val="window" lastClr="FFFFFF"/>
      </a:lt1>
      <a:dk2>
        <a:srgbClr val="373545"/>
      </a:dk2>
      <a:lt2>
        <a:srgbClr val="DCD8DC"/>
      </a:lt2>
      <a:accent1>
        <a:srgbClr val="AD84C6"/>
      </a:accent1>
      <a:accent2>
        <a:srgbClr val="8784C7"/>
      </a:accent2>
      <a:accent3>
        <a:srgbClr val="5D739A"/>
      </a:accent3>
      <a:accent4>
        <a:srgbClr val="6997AF"/>
      </a:accent4>
      <a:accent5>
        <a:srgbClr val="84ACB6"/>
      </a:accent5>
      <a:accent6>
        <a:srgbClr val="6F8183"/>
      </a:accent6>
      <a:hlink>
        <a:srgbClr val="69A020"/>
      </a:hlink>
      <a:folHlink>
        <a:srgbClr val="8C8C8C"/>
      </a:folHlink>
    </a:clrScheme>
    <a:fontScheme name="Sfaccettatura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faccettatura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5.xml><?xml version="1.0" encoding="utf-8"?>
<a:theme xmlns:a="http://schemas.openxmlformats.org/drawingml/2006/main" name="3_Sfaccettatura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6.xml><?xml version="1.0" encoding="utf-8"?>
<a:theme xmlns:a="http://schemas.openxmlformats.org/drawingml/2006/main" name="4_Sfaccettatura">
  <a:themeElements>
    <a:clrScheme name="Giallo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Sfaccettatura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faccettatura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7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1170</Words>
  <Application>Microsoft Office PowerPoint</Application>
  <PresentationFormat>Personalizzato</PresentationFormat>
  <Paragraphs>199</Paragraphs>
  <Slides>20</Slides>
  <Notes>1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7</vt:i4>
      </vt:variant>
      <vt:variant>
        <vt:lpstr>Tema</vt:lpstr>
      </vt:variant>
      <vt:variant>
        <vt:i4>6</vt:i4>
      </vt:variant>
      <vt:variant>
        <vt:lpstr>Titoli diapositive</vt:lpstr>
      </vt:variant>
      <vt:variant>
        <vt:i4>20</vt:i4>
      </vt:variant>
    </vt:vector>
  </HeadingPairs>
  <TitlesOfParts>
    <vt:vector size="33" baseType="lpstr">
      <vt:lpstr>Arial</vt:lpstr>
      <vt:lpstr>Calibri</vt:lpstr>
      <vt:lpstr>Roboto</vt:lpstr>
      <vt:lpstr>Segoe UI</vt:lpstr>
      <vt:lpstr>Trebuchet MS</vt:lpstr>
      <vt:lpstr>Wingdings</vt:lpstr>
      <vt:lpstr>Wingdings 3</vt:lpstr>
      <vt:lpstr>Office Theme</vt:lpstr>
      <vt:lpstr>Sfaccettatura</vt:lpstr>
      <vt:lpstr>1_Sfaccettatura</vt:lpstr>
      <vt:lpstr>2_Sfaccettatura</vt:lpstr>
      <vt:lpstr>3_Sfaccettatura</vt:lpstr>
      <vt:lpstr>4_Sfaccettatura</vt:lpstr>
      <vt:lpstr>Progetto ADPM DRONES</vt:lpstr>
      <vt:lpstr>Presentazione standard di PowerPoint</vt:lpstr>
      <vt:lpstr>Presentazione standard di PowerPoint</vt:lpstr>
      <vt:lpstr>Presentazione dell’Impresa</vt:lpstr>
      <vt:lpstr>Presentazione standard di PowerPoint</vt:lpstr>
      <vt:lpstr>Presentazione standard di PowerPoint</vt:lpstr>
      <vt:lpstr>Organigramma</vt:lpstr>
      <vt:lpstr>Business Model Canvas</vt:lpstr>
      <vt:lpstr>Customer Segments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Bibliografia</vt:lpstr>
      <vt:lpstr>Presentazione standard di PowerPoint</vt:lpstr>
      <vt:lpstr>Grazie per l’attenzione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ADPM Drones - Company profile 2021</dc:title>
  <cp:lastModifiedBy>Giulio Bello</cp:lastModifiedBy>
  <cp:revision>24</cp:revision>
  <dcterms:created xsi:type="dcterms:W3CDTF">2021-05-24T12:42:59Z</dcterms:created>
  <dcterms:modified xsi:type="dcterms:W3CDTF">2021-06-21T12:27:47Z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2021-05-10T00:00:00Z</vt:filetime>
  </property>
  <property fmtid="{D5CDD505-2E9C-101B-9397-08002B2CF9AE}" pid="3" name="Creator">
    <vt:lpwstr>Keynote</vt:lpwstr>
  </property>
  <property fmtid="{D5CDD505-2E9C-101B-9397-08002B2CF9AE}" pid="4" name="LastSaved">
    <vt:filetime>2021-05-24T00:00:00Z</vt:filetime>
  </property>
</Properties>
</file>